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rts/chart1.xml" ContentType="application/vnd.openxmlformats-officedocument.drawingml.chart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37"/>
  </p:notesMasterIdLst>
  <p:handoutMasterIdLst>
    <p:handoutMasterId r:id="rId38"/>
  </p:handoutMasterIdLst>
  <p:sldIdLst>
    <p:sldId id="299" r:id="rId2"/>
    <p:sldId id="304" r:id="rId3"/>
    <p:sldId id="303" r:id="rId4"/>
    <p:sldId id="298" r:id="rId5"/>
    <p:sldId id="355" r:id="rId6"/>
    <p:sldId id="362" r:id="rId7"/>
    <p:sldId id="363" r:id="rId8"/>
    <p:sldId id="367" r:id="rId9"/>
    <p:sldId id="308" r:id="rId10"/>
    <p:sldId id="325" r:id="rId11"/>
    <p:sldId id="324" r:id="rId12"/>
    <p:sldId id="369" r:id="rId13"/>
    <p:sldId id="321" r:id="rId14"/>
    <p:sldId id="327" r:id="rId15"/>
    <p:sldId id="356" r:id="rId16"/>
    <p:sldId id="309" r:id="rId17"/>
    <p:sldId id="337" r:id="rId18"/>
    <p:sldId id="338" r:id="rId19"/>
    <p:sldId id="339" r:id="rId20"/>
    <p:sldId id="340" r:id="rId21"/>
    <p:sldId id="330" r:id="rId22"/>
    <p:sldId id="334" r:id="rId23"/>
    <p:sldId id="360" r:id="rId24"/>
    <p:sldId id="368" r:id="rId25"/>
    <p:sldId id="351" r:id="rId26"/>
    <p:sldId id="357" r:id="rId27"/>
    <p:sldId id="358" r:id="rId28"/>
    <p:sldId id="352" r:id="rId29"/>
    <p:sldId id="342" r:id="rId30"/>
    <p:sldId id="343" r:id="rId31"/>
    <p:sldId id="361" r:id="rId32"/>
    <p:sldId id="354" r:id="rId33"/>
    <p:sldId id="344" r:id="rId34"/>
    <p:sldId id="345" r:id="rId35"/>
    <p:sldId id="346" r:id="rId36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39"/>
      <p:bold r:id="rId40"/>
      <p:italic r:id="rId41"/>
      <p:boldItalic r:id="rId42"/>
    </p:embeddedFont>
    <p:embeddedFont>
      <p:font typeface="Lato" panose="020B0604020202020204" charset="0"/>
      <p:regular r:id="rId43"/>
      <p:bold r:id="rId44"/>
      <p:italic r:id="rId45"/>
      <p:boldItalic r:id="rId46"/>
    </p:embeddedFont>
    <p:embeddedFont>
      <p:font typeface="Montserrat" panose="020B0604020202020204" charset="0"/>
      <p:regular r:id="rId47"/>
      <p:bold r:id="rId48"/>
      <p:italic r:id="rId49"/>
      <p:boldItalic r:id="rId50"/>
    </p:embeddedFont>
    <p:embeddedFont>
      <p:font typeface="Nunito" panose="020B0604020202020204" charset="0"/>
      <p:regular r:id="rId51"/>
      <p:bold r:id="rId52"/>
      <p:italic r:id="rId53"/>
      <p:boldItalic r:id="rId5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FF"/>
    <a:srgbClr val="39EF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9784" autoAdjust="0"/>
  </p:normalViewPr>
  <p:slideViewPr>
    <p:cSldViewPr snapToGrid="0">
      <p:cViewPr varScale="1">
        <p:scale>
          <a:sx n="86" d="100"/>
          <a:sy n="86" d="100"/>
        </p:scale>
        <p:origin x="936" y="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4.fntdata"/><Relationship Id="rId47" Type="http://schemas.openxmlformats.org/officeDocument/2006/relationships/font" Target="fonts/font9.fntdata"/><Relationship Id="rId50" Type="http://schemas.openxmlformats.org/officeDocument/2006/relationships/font" Target="fonts/font12.fntdata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Relationship Id="rId46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3.fntdata"/><Relationship Id="rId54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2.fntdata"/><Relationship Id="rId45" Type="http://schemas.openxmlformats.org/officeDocument/2006/relationships/font" Target="fonts/font7.fntdata"/><Relationship Id="rId53" Type="http://schemas.openxmlformats.org/officeDocument/2006/relationships/font" Target="fonts/font15.fntdata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1.fntdata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6.fntdata"/><Relationship Id="rId52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5.fntdata"/><Relationship Id="rId48" Type="http://schemas.openxmlformats.org/officeDocument/2006/relationships/font" Target="fonts/font10.fntdata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13.fntdata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S74010\Python\Modelo_TCambio\Regre\vF1\data_export_TCambio_m02_Regr_vF1_ANALISIS01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 sz="1400" b="0">
                <a:latin typeface="+mj-lt"/>
              </a:defRPr>
            </a:pPr>
            <a:r>
              <a:rPr lang="en-US" sz="1400" b="0">
                <a:latin typeface="+mj-lt"/>
              </a:rPr>
              <a:t>Indicadores</a:t>
            </a:r>
            <a:r>
              <a:rPr lang="en-US" sz="1400" b="0" baseline="0">
                <a:latin typeface="+mj-lt"/>
              </a:rPr>
              <a:t> por decil</a:t>
            </a:r>
            <a:endParaRPr lang="en-US" sz="1400" b="0">
              <a:latin typeface="+mj-lt"/>
            </a:endParaRPr>
          </a:p>
        </c:rich>
      </c:tx>
      <c:overlay val="0"/>
    </c:title>
    <c:autoTitleDeleted val="0"/>
    <c:plotArea>
      <c:layout/>
      <c:barChart>
        <c:barDir val="col"/>
        <c:grouping val="clustered"/>
        <c:varyColors val="0"/>
        <c:ser>
          <c:idx val="2"/>
          <c:order val="0"/>
          <c:tx>
            <c:strRef>
              <c:f>Graf!$D$2</c:f>
              <c:strCache>
                <c:ptCount val="1"/>
                <c:pt idx="0">
                  <c:v>RT Conversión</c:v>
                </c:pt>
              </c:strCache>
            </c:strRef>
          </c:tx>
          <c:spPr>
            <a:solidFill>
              <a:schemeClr val="tx2">
                <a:lumMod val="40000"/>
                <a:lumOff val="60000"/>
              </a:schemeClr>
            </a:solidFill>
          </c:spPr>
          <c:invertIfNegative val="0"/>
          <c:dLbls>
            <c:dLbl>
              <c:idx val="0"/>
              <c:spPr/>
              <c:txPr>
                <a:bodyPr/>
                <a:lstStyle/>
                <a:p>
                  <a:pPr>
                    <a:defRPr b="1"/>
                  </a:pPr>
                  <a:endParaRPr lang="es-PE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0-3EA7-4746-8D58-FC610859C2E4}"/>
                </c:ext>
              </c:extLst>
            </c:dLbl>
            <c:dLbl>
              <c:idx val="1"/>
              <c:spPr/>
              <c:txPr>
                <a:bodyPr/>
                <a:lstStyle/>
                <a:p>
                  <a:pPr>
                    <a:defRPr b="1"/>
                  </a:pPr>
                  <a:endParaRPr lang="es-PE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1-3EA7-4746-8D58-FC610859C2E4}"/>
                </c:ext>
              </c:extLst>
            </c:dLbl>
            <c:dLbl>
              <c:idx val="2"/>
              <c:spPr/>
              <c:txPr>
                <a:bodyPr/>
                <a:lstStyle/>
                <a:p>
                  <a:pPr>
                    <a:defRPr b="1"/>
                  </a:pPr>
                  <a:endParaRPr lang="es-PE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2-3EA7-4746-8D58-FC610859C2E4}"/>
                </c:ext>
              </c:extLst>
            </c:dLbl>
            <c:dLbl>
              <c:idx val="3"/>
              <c:spPr/>
              <c:txPr>
                <a:bodyPr/>
                <a:lstStyle/>
                <a:p>
                  <a:pPr>
                    <a:defRPr b="1"/>
                  </a:pPr>
                  <a:endParaRPr lang="es-PE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3-3EA7-4746-8D58-FC610859C2E4}"/>
                </c:ext>
              </c:extLst>
            </c:dLbl>
            <c:dLbl>
              <c:idx val="4"/>
              <c:spPr/>
              <c:txPr>
                <a:bodyPr/>
                <a:lstStyle/>
                <a:p>
                  <a:pPr>
                    <a:defRPr b="1"/>
                  </a:pPr>
                  <a:endParaRPr lang="es-PE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4-3EA7-4746-8D58-FC610859C2E4}"/>
                </c:ext>
              </c:extLst>
            </c:dLbl>
            <c:dLbl>
              <c:idx val="5"/>
              <c:spPr/>
              <c:txPr>
                <a:bodyPr/>
                <a:lstStyle/>
                <a:p>
                  <a:pPr>
                    <a:defRPr>
                      <a:solidFill>
                        <a:srgbClr val="FF0000"/>
                      </a:solidFill>
                    </a:defRPr>
                  </a:pPr>
                  <a:endParaRPr lang="es-PE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5-3EA7-4746-8D58-FC610859C2E4}"/>
                </c:ext>
              </c:extLst>
            </c:dLbl>
            <c:dLbl>
              <c:idx val="6"/>
              <c:spPr/>
              <c:txPr>
                <a:bodyPr/>
                <a:lstStyle/>
                <a:p>
                  <a:pPr algn="ctr">
                    <a:defRPr lang="es-PE" sz="1000" b="0" i="0" u="none" strike="noStrike" kern="1200" baseline="0">
                      <a:solidFill>
                        <a:srgbClr val="FF0000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s-PE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6-3EA7-4746-8D58-FC610859C2E4}"/>
                </c:ext>
              </c:extLst>
            </c:dLbl>
            <c:dLbl>
              <c:idx val="7"/>
              <c:spPr/>
              <c:txPr>
                <a:bodyPr/>
                <a:lstStyle/>
                <a:p>
                  <a:pPr algn="ctr">
                    <a:defRPr lang="es-PE" sz="1000" b="0" i="0" u="none" strike="noStrike" kern="1200" baseline="0">
                      <a:solidFill>
                        <a:srgbClr val="FF0000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s-PE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7-3EA7-4746-8D58-FC610859C2E4}"/>
                </c:ext>
              </c:extLst>
            </c:dLbl>
            <c:dLbl>
              <c:idx val="8"/>
              <c:spPr/>
              <c:txPr>
                <a:bodyPr/>
                <a:lstStyle/>
                <a:p>
                  <a:pPr algn="ctr">
                    <a:defRPr lang="es-PE" sz="1000" b="0" i="0" u="none" strike="noStrike" kern="1200" baseline="0">
                      <a:solidFill>
                        <a:srgbClr val="FF0000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s-PE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8-3EA7-4746-8D58-FC610859C2E4}"/>
                </c:ext>
              </c:extLst>
            </c:dLbl>
            <c:dLbl>
              <c:idx val="9"/>
              <c:spPr/>
              <c:txPr>
                <a:bodyPr/>
                <a:lstStyle/>
                <a:p>
                  <a:pPr algn="ctr">
                    <a:defRPr lang="es-PE" sz="1000" b="0" i="0" u="none" strike="noStrike" kern="1200" baseline="0">
                      <a:solidFill>
                        <a:srgbClr val="FF0000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s-PE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9-3EA7-4746-8D58-FC610859C2E4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Graf!$A$3:$A$12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cat>
          <c:val>
            <c:numRef>
              <c:f>Graf!$D$3:$D$12</c:f>
              <c:numCache>
                <c:formatCode>_(* #,##0.00_);_(* \(#,##0.00\);_(* "-"??_);_(@_)</c:formatCode>
                <c:ptCount val="10"/>
                <c:pt idx="0">
                  <c:v>91.215416546954927</c:v>
                </c:pt>
                <c:pt idx="1">
                  <c:v>17.677141434130334</c:v>
                </c:pt>
                <c:pt idx="2">
                  <c:v>9.9318499311176573</c:v>
                </c:pt>
                <c:pt idx="3">
                  <c:v>5.2630407538969797</c:v>
                </c:pt>
                <c:pt idx="4">
                  <c:v>2.0017425530718755</c:v>
                </c:pt>
                <c:pt idx="5">
                  <c:v>0.97410941888944047</c:v>
                </c:pt>
                <c:pt idx="6">
                  <c:v>0.86585408628888594</c:v>
                </c:pt>
                <c:pt idx="7">
                  <c:v>0.45949499163001944</c:v>
                </c:pt>
                <c:pt idx="8">
                  <c:v>0.2222499626193386</c:v>
                </c:pt>
                <c:pt idx="9">
                  <c:v>0.58361720979240106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37FF-42B9-8EC9-D7D9602876F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8771840"/>
        <c:axId val="28773376"/>
      </c:barChart>
      <c:lineChart>
        <c:grouping val="standard"/>
        <c:varyColors val="0"/>
        <c:ser>
          <c:idx val="4"/>
          <c:order val="1"/>
          <c:tx>
            <c:strRef>
              <c:f>Graf!$H$2</c:f>
              <c:strCache>
                <c:ptCount val="1"/>
                <c:pt idx="0">
                  <c:v>% Ingresos</c:v>
                </c:pt>
              </c:strCache>
            </c:strRef>
          </c:tx>
          <c:spPr>
            <a:ln>
              <a:solidFill>
                <a:srgbClr val="92D050"/>
              </a:solidFill>
            </a:ln>
          </c:spPr>
          <c:marker>
            <c:symbol val="none"/>
          </c:marker>
          <c:dLbls>
            <c:dLbl>
              <c:idx val="0"/>
              <c:spPr/>
              <c:txPr>
                <a:bodyPr/>
                <a:lstStyle/>
                <a:p>
                  <a:pPr>
                    <a:defRPr b="1"/>
                  </a:pPr>
                  <a:endParaRPr lang="es-PE"/>
                </a:p>
              </c:txPr>
              <c:dLblPos val="b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A-3EA7-4746-8D58-FC610859C2E4}"/>
                </c:ext>
              </c:extLst>
            </c:dLbl>
            <c:dLbl>
              <c:idx val="1"/>
              <c:spPr/>
              <c:txPr>
                <a:bodyPr/>
                <a:lstStyle/>
                <a:p>
                  <a:pPr>
                    <a:defRPr b="1"/>
                  </a:pPr>
                  <a:endParaRPr lang="es-PE"/>
                </a:p>
              </c:txPr>
              <c:dLblPos val="b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B-3EA7-4746-8D58-FC610859C2E4}"/>
                </c:ext>
              </c:extLst>
            </c:dLbl>
            <c:dLbl>
              <c:idx val="2"/>
              <c:spPr/>
              <c:txPr>
                <a:bodyPr/>
                <a:lstStyle/>
                <a:p>
                  <a:pPr>
                    <a:defRPr b="1"/>
                  </a:pPr>
                  <a:endParaRPr lang="es-PE"/>
                </a:p>
              </c:txPr>
              <c:dLblPos val="b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C-3EA7-4746-8D58-FC610859C2E4}"/>
                </c:ext>
              </c:extLst>
            </c:dLbl>
            <c:dLbl>
              <c:idx val="3"/>
              <c:spPr/>
              <c:txPr>
                <a:bodyPr/>
                <a:lstStyle/>
                <a:p>
                  <a:pPr>
                    <a:defRPr b="1"/>
                  </a:pPr>
                  <a:endParaRPr lang="es-PE"/>
                </a:p>
              </c:txPr>
              <c:dLblPos val="b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D-3EA7-4746-8D58-FC610859C2E4}"/>
                </c:ext>
              </c:extLst>
            </c:dLbl>
            <c:dLbl>
              <c:idx val="4"/>
              <c:spPr/>
              <c:txPr>
                <a:bodyPr/>
                <a:lstStyle/>
                <a:p>
                  <a:pPr>
                    <a:defRPr b="1"/>
                  </a:pPr>
                  <a:endParaRPr lang="es-PE"/>
                </a:p>
              </c:txPr>
              <c:dLblPos val="b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E-3EA7-4746-8D58-FC610859C2E4}"/>
                </c:ext>
              </c:extLst>
            </c:dLbl>
            <c:spPr>
              <a:noFill/>
              <a:ln>
                <a:noFill/>
              </a:ln>
              <a:effectLst/>
            </c:spPr>
            <c:dLblPos val="b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Graf!$A$3:$A$12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cat>
          <c:val>
            <c:numRef>
              <c:f>Graf!$H$3:$H$12</c:f>
              <c:numCache>
                <c:formatCode>0.0%</c:formatCode>
                <c:ptCount val="10"/>
                <c:pt idx="0">
                  <c:v>0.68973529288328628</c:v>
                </c:pt>
                <c:pt idx="1">
                  <c:v>0.86784776539237285</c:v>
                </c:pt>
                <c:pt idx="2">
                  <c:v>0.89901004048355448</c:v>
                </c:pt>
                <c:pt idx="3">
                  <c:v>0.95656535925716346</c:v>
                </c:pt>
                <c:pt idx="4">
                  <c:v>0.98313309022527495</c:v>
                </c:pt>
                <c:pt idx="5">
                  <c:v>0.9837523939472077</c:v>
                </c:pt>
                <c:pt idx="6">
                  <c:v>0.99024446325854065</c:v>
                </c:pt>
                <c:pt idx="7">
                  <c:v>0.99546937355899479</c:v>
                </c:pt>
                <c:pt idx="8">
                  <c:v>0.99662315266493051</c:v>
                </c:pt>
                <c:pt idx="9">
                  <c:v>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0-37FF-42B9-8EC9-D7D9602876F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8780800"/>
        <c:axId val="28779264"/>
      </c:lineChart>
      <c:catAx>
        <c:axId val="28771840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28773376"/>
        <c:crosses val="autoZero"/>
        <c:auto val="1"/>
        <c:lblAlgn val="ctr"/>
        <c:lblOffset val="100"/>
        <c:noMultiLvlLbl val="0"/>
      </c:catAx>
      <c:valAx>
        <c:axId val="28773376"/>
        <c:scaling>
          <c:orientation val="minMax"/>
        </c:scaling>
        <c:delete val="0"/>
        <c:axPos val="l"/>
        <c:numFmt formatCode="#,##0" sourceLinked="0"/>
        <c:majorTickMark val="cross"/>
        <c:minorTickMark val="none"/>
        <c:tickLblPos val="low"/>
        <c:crossAx val="28771840"/>
        <c:crosses val="autoZero"/>
        <c:crossBetween val="between"/>
        <c:majorUnit val="20"/>
        <c:minorUnit val="2"/>
      </c:valAx>
      <c:valAx>
        <c:axId val="28779264"/>
        <c:scaling>
          <c:orientation val="minMax"/>
          <c:max val="1"/>
          <c:min val="0.5"/>
        </c:scaling>
        <c:delete val="0"/>
        <c:axPos val="r"/>
        <c:numFmt formatCode="0%" sourceLinked="0"/>
        <c:majorTickMark val="out"/>
        <c:minorTickMark val="none"/>
        <c:tickLblPos val="nextTo"/>
        <c:crossAx val="28780800"/>
        <c:crosses val="max"/>
        <c:crossBetween val="between"/>
        <c:majorUnit val="0.1"/>
      </c:valAx>
      <c:catAx>
        <c:axId val="28780800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28779264"/>
        <c:crosses val="autoZero"/>
        <c:auto val="1"/>
        <c:lblAlgn val="ctr"/>
        <c:lblOffset val="100"/>
        <c:noMultiLvlLbl val="0"/>
      </c:catAx>
    </c:plotArea>
    <c:legend>
      <c:legendPos val="b"/>
      <c:overlay val="0"/>
      <c:txPr>
        <a:bodyPr/>
        <a:lstStyle/>
        <a:p>
          <a:pPr>
            <a:defRPr>
              <a:latin typeface="+mj-lt"/>
            </a:defRPr>
          </a:pPr>
          <a:endParaRPr lang="es-PE"/>
        </a:p>
      </c:txPr>
    </c:legend>
    <c:plotVisOnly val="1"/>
    <c:dispBlanksAs val="gap"/>
    <c:showDLblsOverMax val="0"/>
  </c:chart>
  <c:spPr>
    <a:solidFill>
      <a:schemeClr val="lt1"/>
    </a:solidFill>
    <a:ln w="25400" cap="flat" cmpd="sng" algn="ctr">
      <a:noFill/>
      <a:prstDash val="solid"/>
    </a:ln>
    <a:effectLst/>
  </c:spPr>
  <c:txPr>
    <a:bodyPr/>
    <a:lstStyle/>
    <a:p>
      <a:pPr>
        <a:defRPr>
          <a:solidFill>
            <a:schemeClr val="dk1"/>
          </a:solidFill>
          <a:latin typeface="+mn-lt"/>
          <a:ea typeface="+mn-ea"/>
          <a:cs typeface="+mn-cs"/>
        </a:defRPr>
      </a:pPr>
      <a:endParaRPr lang="es-PE"/>
    </a:p>
  </c:txPr>
  <c:externalData r:id="rId1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9385F99-59A7-46E1-83D5-3BB4FCE9A9F9}" type="doc">
      <dgm:prSet loTypeId="urn:microsoft.com/office/officeart/2008/layout/HorizontalMultiLevelHierarchy" loCatId="hierarchy" qsTypeId="urn:microsoft.com/office/officeart/2005/8/quickstyle/simple1" qsCatId="simple" csTypeId="urn:microsoft.com/office/officeart/2005/8/colors/accent1_4" csCatId="accent1" phldr="1"/>
      <dgm:spPr/>
      <dgm:t>
        <a:bodyPr/>
        <a:lstStyle/>
        <a:p>
          <a:endParaRPr lang="es-PE"/>
        </a:p>
      </dgm:t>
    </dgm:pt>
    <dgm:pt modelId="{9D39858E-3933-441C-A03C-90C0DFE88019}">
      <dgm:prSet phldrT="[Texto]" custT="1"/>
      <dgm:spPr/>
      <dgm:t>
        <a:bodyPr/>
        <a:lstStyle/>
        <a:p>
          <a:r>
            <a:rPr lang="es-PE" sz="1800" dirty="0"/>
            <a:t>Clasificación</a:t>
          </a:r>
        </a:p>
      </dgm:t>
    </dgm:pt>
    <dgm:pt modelId="{972BF8A8-22F1-49C0-9AC5-2F8264A28B4E}" type="parTrans" cxnId="{9DF03C68-E2E3-48E4-B0AE-0E28B5F7D027}">
      <dgm:prSet/>
      <dgm:spPr/>
      <dgm:t>
        <a:bodyPr/>
        <a:lstStyle/>
        <a:p>
          <a:endParaRPr lang="es-PE"/>
        </a:p>
      </dgm:t>
    </dgm:pt>
    <dgm:pt modelId="{DF74E035-9248-470D-AE13-D774E0FA5E52}" type="sibTrans" cxnId="{9DF03C68-E2E3-48E4-B0AE-0E28B5F7D027}">
      <dgm:prSet/>
      <dgm:spPr/>
      <dgm:t>
        <a:bodyPr/>
        <a:lstStyle/>
        <a:p>
          <a:endParaRPr lang="es-PE"/>
        </a:p>
      </dgm:t>
    </dgm:pt>
    <dgm:pt modelId="{9D89F871-4BA8-40B6-9034-E022738C729C}">
      <dgm:prSet phldrT="[Texto]"/>
      <dgm:spPr/>
      <dgm:t>
        <a:bodyPr/>
        <a:lstStyle/>
        <a:p>
          <a:r>
            <a:rPr lang="es-PE" dirty="0"/>
            <a:t>Regresión Logística</a:t>
          </a:r>
        </a:p>
      </dgm:t>
    </dgm:pt>
    <dgm:pt modelId="{33D552DA-B4F3-40B2-8C7B-28A2803AFCC7}" type="parTrans" cxnId="{162532F6-8A0C-4E44-A032-BF86F2CA95C1}">
      <dgm:prSet/>
      <dgm:spPr/>
      <dgm:t>
        <a:bodyPr/>
        <a:lstStyle/>
        <a:p>
          <a:endParaRPr lang="es-PE"/>
        </a:p>
      </dgm:t>
    </dgm:pt>
    <dgm:pt modelId="{03049357-FA70-43A6-BB32-100245016408}" type="sibTrans" cxnId="{162532F6-8A0C-4E44-A032-BF86F2CA95C1}">
      <dgm:prSet/>
      <dgm:spPr/>
      <dgm:t>
        <a:bodyPr/>
        <a:lstStyle/>
        <a:p>
          <a:endParaRPr lang="es-PE"/>
        </a:p>
      </dgm:t>
    </dgm:pt>
    <dgm:pt modelId="{70E90897-2EC0-4C9C-9136-E6FDA31855E4}">
      <dgm:prSet phldrT="[Texto]"/>
      <dgm:spPr/>
      <dgm:t>
        <a:bodyPr/>
        <a:lstStyle/>
        <a:p>
          <a:r>
            <a:rPr lang="es-PE" dirty="0"/>
            <a:t>Vecinos más cercanos</a:t>
          </a:r>
        </a:p>
      </dgm:t>
    </dgm:pt>
    <dgm:pt modelId="{9BF41EE9-ED74-4576-98AE-E17D5336AE12}" type="parTrans" cxnId="{B9F562F8-E602-42BB-A922-14785369E148}">
      <dgm:prSet/>
      <dgm:spPr/>
      <dgm:t>
        <a:bodyPr/>
        <a:lstStyle/>
        <a:p>
          <a:endParaRPr lang="es-PE"/>
        </a:p>
      </dgm:t>
    </dgm:pt>
    <dgm:pt modelId="{BD332057-6C7A-4962-B987-7A6C507EA913}" type="sibTrans" cxnId="{B9F562F8-E602-42BB-A922-14785369E148}">
      <dgm:prSet/>
      <dgm:spPr/>
      <dgm:t>
        <a:bodyPr/>
        <a:lstStyle/>
        <a:p>
          <a:endParaRPr lang="es-PE"/>
        </a:p>
      </dgm:t>
    </dgm:pt>
    <dgm:pt modelId="{AA1B79CC-1E44-4A17-A39F-B9C76031A951}">
      <dgm:prSet phldrT="[Texto]"/>
      <dgm:spPr/>
      <dgm:t>
        <a:bodyPr/>
        <a:lstStyle/>
        <a:p>
          <a:r>
            <a:rPr lang="es-PE" dirty="0"/>
            <a:t>Bayesiana</a:t>
          </a:r>
        </a:p>
      </dgm:t>
    </dgm:pt>
    <dgm:pt modelId="{5BDBC3ED-9744-4CA9-84EE-8B5514E0B927}" type="parTrans" cxnId="{3B64E341-E37C-47C8-A66F-A98E829E28EA}">
      <dgm:prSet/>
      <dgm:spPr/>
      <dgm:t>
        <a:bodyPr/>
        <a:lstStyle/>
        <a:p>
          <a:endParaRPr lang="es-PE"/>
        </a:p>
      </dgm:t>
    </dgm:pt>
    <dgm:pt modelId="{3B3C4779-6C41-473C-9980-2192E775BE19}" type="sibTrans" cxnId="{3B64E341-E37C-47C8-A66F-A98E829E28EA}">
      <dgm:prSet/>
      <dgm:spPr/>
      <dgm:t>
        <a:bodyPr/>
        <a:lstStyle/>
        <a:p>
          <a:endParaRPr lang="es-PE"/>
        </a:p>
      </dgm:t>
    </dgm:pt>
    <dgm:pt modelId="{07EEFD1E-7C5B-4133-8FD4-EC927F5A4F4B}">
      <dgm:prSet phldrT="[Texto]"/>
      <dgm:spPr/>
      <dgm:t>
        <a:bodyPr/>
        <a:lstStyle/>
        <a:p>
          <a:r>
            <a:rPr lang="es-PE" dirty="0"/>
            <a:t>Máquina de Soporte Vectorial</a:t>
          </a:r>
        </a:p>
      </dgm:t>
    </dgm:pt>
    <dgm:pt modelId="{4B958722-F85F-40DB-8C6E-7FE27F82FCBC}" type="parTrans" cxnId="{27403E3E-0EE1-4D6E-9E45-550C2E561C84}">
      <dgm:prSet/>
      <dgm:spPr/>
      <dgm:t>
        <a:bodyPr/>
        <a:lstStyle/>
        <a:p>
          <a:endParaRPr lang="es-PE"/>
        </a:p>
      </dgm:t>
    </dgm:pt>
    <dgm:pt modelId="{45B55383-ADB4-4EAA-BA48-215BB19A3A68}" type="sibTrans" cxnId="{27403E3E-0EE1-4D6E-9E45-550C2E561C84}">
      <dgm:prSet/>
      <dgm:spPr/>
      <dgm:t>
        <a:bodyPr/>
        <a:lstStyle/>
        <a:p>
          <a:endParaRPr lang="es-PE"/>
        </a:p>
      </dgm:t>
    </dgm:pt>
    <dgm:pt modelId="{DEEA231B-9906-49F8-8BEB-773AF8139012}">
      <dgm:prSet phldrT="[Texto]"/>
      <dgm:spPr/>
      <dgm:t>
        <a:bodyPr/>
        <a:lstStyle/>
        <a:p>
          <a:r>
            <a:rPr lang="es-PE" dirty="0"/>
            <a:t>Árboles de Decisión</a:t>
          </a:r>
        </a:p>
      </dgm:t>
    </dgm:pt>
    <dgm:pt modelId="{67C7785A-4A22-43E1-ACD3-C190BBEE406B}" type="parTrans" cxnId="{CB12F502-FDD2-4E20-A0C3-7227F22A3394}">
      <dgm:prSet/>
      <dgm:spPr/>
      <dgm:t>
        <a:bodyPr/>
        <a:lstStyle/>
        <a:p>
          <a:endParaRPr lang="es-PE"/>
        </a:p>
      </dgm:t>
    </dgm:pt>
    <dgm:pt modelId="{B008F085-07F2-4321-A6FE-8C9B74C8A899}" type="sibTrans" cxnId="{CB12F502-FDD2-4E20-A0C3-7227F22A3394}">
      <dgm:prSet/>
      <dgm:spPr/>
      <dgm:t>
        <a:bodyPr/>
        <a:lstStyle/>
        <a:p>
          <a:endParaRPr lang="es-PE"/>
        </a:p>
      </dgm:t>
    </dgm:pt>
    <dgm:pt modelId="{3AD4E553-326E-4622-8BB2-ED1680A9AADD}">
      <dgm:prSet phldrT="[Texto]"/>
      <dgm:spPr/>
      <dgm:t>
        <a:bodyPr/>
        <a:lstStyle/>
        <a:p>
          <a:r>
            <a:rPr lang="es-PE" dirty="0"/>
            <a:t>Ensamblados de Árboles</a:t>
          </a:r>
        </a:p>
      </dgm:t>
    </dgm:pt>
    <dgm:pt modelId="{F8104D30-DBA0-4F41-AEC6-515B2B2C3870}" type="parTrans" cxnId="{F7462222-8C1D-4EB6-81ED-16834502F27E}">
      <dgm:prSet/>
      <dgm:spPr/>
      <dgm:t>
        <a:bodyPr/>
        <a:lstStyle/>
        <a:p>
          <a:endParaRPr lang="es-PE"/>
        </a:p>
      </dgm:t>
    </dgm:pt>
    <dgm:pt modelId="{973FEF83-D7D1-4E60-B200-02CBE9D40F9B}" type="sibTrans" cxnId="{F7462222-8C1D-4EB6-81ED-16834502F27E}">
      <dgm:prSet/>
      <dgm:spPr/>
      <dgm:t>
        <a:bodyPr/>
        <a:lstStyle/>
        <a:p>
          <a:endParaRPr lang="es-PE"/>
        </a:p>
      </dgm:t>
    </dgm:pt>
    <dgm:pt modelId="{AA311180-961D-4539-8754-AB996CF3A91D}">
      <dgm:prSet phldrT="[Texto]"/>
      <dgm:spPr/>
      <dgm:t>
        <a:bodyPr/>
        <a:lstStyle/>
        <a:p>
          <a:r>
            <a:rPr lang="es-PE" dirty="0"/>
            <a:t>Redes Neuronales</a:t>
          </a:r>
        </a:p>
      </dgm:t>
    </dgm:pt>
    <dgm:pt modelId="{DA846222-68FD-44DE-AC86-F218B74EBD8A}" type="parTrans" cxnId="{692FE947-D24B-4C2E-888C-0EC576557AC6}">
      <dgm:prSet/>
      <dgm:spPr/>
      <dgm:t>
        <a:bodyPr/>
        <a:lstStyle/>
        <a:p>
          <a:endParaRPr lang="es-PE"/>
        </a:p>
      </dgm:t>
    </dgm:pt>
    <dgm:pt modelId="{8F5799F4-A248-46C6-ACE8-5B931D0216B1}" type="sibTrans" cxnId="{692FE947-D24B-4C2E-888C-0EC576557AC6}">
      <dgm:prSet/>
      <dgm:spPr/>
      <dgm:t>
        <a:bodyPr/>
        <a:lstStyle/>
        <a:p>
          <a:endParaRPr lang="es-PE"/>
        </a:p>
      </dgm:t>
    </dgm:pt>
    <dgm:pt modelId="{EA73B505-F327-47E3-89E5-5FB6824D3752}" type="pres">
      <dgm:prSet presAssocID="{49385F99-59A7-46E1-83D5-3BB4FCE9A9F9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3531B3E5-D3A7-415E-B493-4044D97E64E6}" type="pres">
      <dgm:prSet presAssocID="{9D39858E-3933-441C-A03C-90C0DFE88019}" presName="root1" presStyleCnt="0"/>
      <dgm:spPr/>
    </dgm:pt>
    <dgm:pt modelId="{9569265B-B008-403E-BE0F-417982D03340}" type="pres">
      <dgm:prSet presAssocID="{9D39858E-3933-441C-A03C-90C0DFE88019}" presName="LevelOneTextNode" presStyleLbl="node0" presStyleIdx="0" presStyleCnt="1" custLinFactNeighborX="-1087" custLinFactNeighborY="1979">
        <dgm:presLayoutVars>
          <dgm:chPref val="3"/>
        </dgm:presLayoutVars>
      </dgm:prSet>
      <dgm:spPr/>
    </dgm:pt>
    <dgm:pt modelId="{205904C4-FF2A-4E11-AE06-0B53677D389C}" type="pres">
      <dgm:prSet presAssocID="{9D39858E-3933-441C-A03C-90C0DFE88019}" presName="level2hierChild" presStyleCnt="0"/>
      <dgm:spPr/>
    </dgm:pt>
    <dgm:pt modelId="{CFAB2A63-C291-4F37-8196-E138BAF8E342}" type="pres">
      <dgm:prSet presAssocID="{33D552DA-B4F3-40B2-8C7B-28A2803AFCC7}" presName="conn2-1" presStyleLbl="parChTrans1D2" presStyleIdx="0" presStyleCnt="7"/>
      <dgm:spPr/>
    </dgm:pt>
    <dgm:pt modelId="{05EE0B60-12FE-474B-B565-6A5BAB765F9D}" type="pres">
      <dgm:prSet presAssocID="{33D552DA-B4F3-40B2-8C7B-28A2803AFCC7}" presName="connTx" presStyleLbl="parChTrans1D2" presStyleIdx="0" presStyleCnt="7"/>
      <dgm:spPr/>
    </dgm:pt>
    <dgm:pt modelId="{3B9DCD57-E947-49F7-ABA9-5EAD919B724F}" type="pres">
      <dgm:prSet presAssocID="{9D89F871-4BA8-40B6-9034-E022738C729C}" presName="root2" presStyleCnt="0"/>
      <dgm:spPr/>
    </dgm:pt>
    <dgm:pt modelId="{0870BE52-2DAE-483F-825A-C36A54631B17}" type="pres">
      <dgm:prSet presAssocID="{9D89F871-4BA8-40B6-9034-E022738C729C}" presName="LevelTwoTextNode" presStyleLbl="node2" presStyleIdx="0" presStyleCnt="7" custScaleX="184428" custScaleY="69850" custLinFactNeighborX="-118">
        <dgm:presLayoutVars>
          <dgm:chPref val="3"/>
        </dgm:presLayoutVars>
      </dgm:prSet>
      <dgm:spPr/>
    </dgm:pt>
    <dgm:pt modelId="{9BDFEEC1-1CC2-4E12-B4AD-329DF386E172}" type="pres">
      <dgm:prSet presAssocID="{9D89F871-4BA8-40B6-9034-E022738C729C}" presName="level3hierChild" presStyleCnt="0"/>
      <dgm:spPr/>
    </dgm:pt>
    <dgm:pt modelId="{7C3A24BE-943A-4465-BDE0-9F89FCF81107}" type="pres">
      <dgm:prSet presAssocID="{9BF41EE9-ED74-4576-98AE-E17D5336AE12}" presName="conn2-1" presStyleLbl="parChTrans1D2" presStyleIdx="1" presStyleCnt="7"/>
      <dgm:spPr/>
    </dgm:pt>
    <dgm:pt modelId="{A81794D5-A941-4320-90DC-0665B028D860}" type="pres">
      <dgm:prSet presAssocID="{9BF41EE9-ED74-4576-98AE-E17D5336AE12}" presName="connTx" presStyleLbl="parChTrans1D2" presStyleIdx="1" presStyleCnt="7"/>
      <dgm:spPr/>
    </dgm:pt>
    <dgm:pt modelId="{48509C76-5F8E-4834-937F-2A57121808B3}" type="pres">
      <dgm:prSet presAssocID="{70E90897-2EC0-4C9C-9136-E6FDA31855E4}" presName="root2" presStyleCnt="0"/>
      <dgm:spPr/>
    </dgm:pt>
    <dgm:pt modelId="{0EFF2544-E211-49F4-AF85-FCFD0DE877DC}" type="pres">
      <dgm:prSet presAssocID="{70E90897-2EC0-4C9C-9136-E6FDA31855E4}" presName="LevelTwoTextNode" presStyleLbl="node2" presStyleIdx="1" presStyleCnt="7" custScaleX="185323" custScaleY="79027">
        <dgm:presLayoutVars>
          <dgm:chPref val="3"/>
        </dgm:presLayoutVars>
      </dgm:prSet>
      <dgm:spPr/>
    </dgm:pt>
    <dgm:pt modelId="{D430E28F-B246-45B8-BEAF-BD78AFECCE99}" type="pres">
      <dgm:prSet presAssocID="{70E90897-2EC0-4C9C-9136-E6FDA31855E4}" presName="level3hierChild" presStyleCnt="0"/>
      <dgm:spPr/>
    </dgm:pt>
    <dgm:pt modelId="{0890E339-0EBD-453C-B574-1AED0159DC16}" type="pres">
      <dgm:prSet presAssocID="{5BDBC3ED-9744-4CA9-84EE-8B5514E0B927}" presName="conn2-1" presStyleLbl="parChTrans1D2" presStyleIdx="2" presStyleCnt="7"/>
      <dgm:spPr/>
    </dgm:pt>
    <dgm:pt modelId="{CC7E54C1-8CB4-43E6-956B-CC97B02F0461}" type="pres">
      <dgm:prSet presAssocID="{5BDBC3ED-9744-4CA9-84EE-8B5514E0B927}" presName="connTx" presStyleLbl="parChTrans1D2" presStyleIdx="2" presStyleCnt="7"/>
      <dgm:spPr/>
    </dgm:pt>
    <dgm:pt modelId="{F904FEA8-A78B-4D33-9EB5-F819F3251417}" type="pres">
      <dgm:prSet presAssocID="{AA1B79CC-1E44-4A17-A39F-B9C76031A951}" presName="root2" presStyleCnt="0"/>
      <dgm:spPr/>
    </dgm:pt>
    <dgm:pt modelId="{CC98B7FC-63C3-4EB0-8C76-200454376097}" type="pres">
      <dgm:prSet presAssocID="{AA1B79CC-1E44-4A17-A39F-B9C76031A951}" presName="LevelTwoTextNode" presStyleLbl="node2" presStyleIdx="2" presStyleCnt="7" custScaleX="184488" custScaleY="75067" custLinFactNeighborY="433">
        <dgm:presLayoutVars>
          <dgm:chPref val="3"/>
        </dgm:presLayoutVars>
      </dgm:prSet>
      <dgm:spPr/>
    </dgm:pt>
    <dgm:pt modelId="{40F15FE5-CA9D-4E3E-A224-C2CD58BC0692}" type="pres">
      <dgm:prSet presAssocID="{AA1B79CC-1E44-4A17-A39F-B9C76031A951}" presName="level3hierChild" presStyleCnt="0"/>
      <dgm:spPr/>
    </dgm:pt>
    <dgm:pt modelId="{A14AF2CB-A961-4196-9145-2A22C7E1D4A6}" type="pres">
      <dgm:prSet presAssocID="{4B958722-F85F-40DB-8C6E-7FE27F82FCBC}" presName="conn2-1" presStyleLbl="parChTrans1D2" presStyleIdx="3" presStyleCnt="7"/>
      <dgm:spPr/>
    </dgm:pt>
    <dgm:pt modelId="{0CC7F66A-0368-480E-9528-A2CD095C7133}" type="pres">
      <dgm:prSet presAssocID="{4B958722-F85F-40DB-8C6E-7FE27F82FCBC}" presName="connTx" presStyleLbl="parChTrans1D2" presStyleIdx="3" presStyleCnt="7"/>
      <dgm:spPr/>
    </dgm:pt>
    <dgm:pt modelId="{62D8E375-8FAB-414C-9B8D-F8D5FDC6A0A4}" type="pres">
      <dgm:prSet presAssocID="{07EEFD1E-7C5B-4133-8FD4-EC927F5A4F4B}" presName="root2" presStyleCnt="0"/>
      <dgm:spPr/>
    </dgm:pt>
    <dgm:pt modelId="{30815C50-A99B-4EC1-9F2F-7A451C269481}" type="pres">
      <dgm:prSet presAssocID="{07EEFD1E-7C5B-4133-8FD4-EC927F5A4F4B}" presName="LevelTwoTextNode" presStyleLbl="node2" presStyleIdx="3" presStyleCnt="7" custScaleX="184488" custScaleY="75067" custLinFactNeighborY="433">
        <dgm:presLayoutVars>
          <dgm:chPref val="3"/>
        </dgm:presLayoutVars>
      </dgm:prSet>
      <dgm:spPr/>
    </dgm:pt>
    <dgm:pt modelId="{0BCC3AEB-EDA9-481F-9469-9F402808F243}" type="pres">
      <dgm:prSet presAssocID="{07EEFD1E-7C5B-4133-8FD4-EC927F5A4F4B}" presName="level3hierChild" presStyleCnt="0"/>
      <dgm:spPr/>
    </dgm:pt>
    <dgm:pt modelId="{889792FE-555D-42FD-B856-61ADA1322675}" type="pres">
      <dgm:prSet presAssocID="{67C7785A-4A22-43E1-ACD3-C190BBEE406B}" presName="conn2-1" presStyleLbl="parChTrans1D2" presStyleIdx="4" presStyleCnt="7"/>
      <dgm:spPr/>
    </dgm:pt>
    <dgm:pt modelId="{1236BC6E-BA66-489E-A1CA-D548B4A78ED5}" type="pres">
      <dgm:prSet presAssocID="{67C7785A-4A22-43E1-ACD3-C190BBEE406B}" presName="connTx" presStyleLbl="parChTrans1D2" presStyleIdx="4" presStyleCnt="7"/>
      <dgm:spPr/>
    </dgm:pt>
    <dgm:pt modelId="{EEEE3506-F99E-404D-B5F1-1A537037B211}" type="pres">
      <dgm:prSet presAssocID="{DEEA231B-9906-49F8-8BEB-773AF8139012}" presName="root2" presStyleCnt="0"/>
      <dgm:spPr/>
    </dgm:pt>
    <dgm:pt modelId="{9E3AA038-4818-43BB-89B6-6DAF3ED26088}" type="pres">
      <dgm:prSet presAssocID="{DEEA231B-9906-49F8-8BEB-773AF8139012}" presName="LevelTwoTextNode" presStyleLbl="node2" presStyleIdx="4" presStyleCnt="7" custScaleX="184488" custScaleY="75067" custLinFactNeighborY="433">
        <dgm:presLayoutVars>
          <dgm:chPref val="3"/>
        </dgm:presLayoutVars>
      </dgm:prSet>
      <dgm:spPr/>
    </dgm:pt>
    <dgm:pt modelId="{C53ABCF3-6B2F-4746-9582-565669949ED6}" type="pres">
      <dgm:prSet presAssocID="{DEEA231B-9906-49F8-8BEB-773AF8139012}" presName="level3hierChild" presStyleCnt="0"/>
      <dgm:spPr/>
    </dgm:pt>
    <dgm:pt modelId="{0FB6CE56-0FA3-4175-B5D6-8FE49DA8DFC3}" type="pres">
      <dgm:prSet presAssocID="{F8104D30-DBA0-4F41-AEC6-515B2B2C3870}" presName="conn2-1" presStyleLbl="parChTrans1D2" presStyleIdx="5" presStyleCnt="7"/>
      <dgm:spPr/>
    </dgm:pt>
    <dgm:pt modelId="{846FE700-66A7-44FE-A54E-C4CE79B75322}" type="pres">
      <dgm:prSet presAssocID="{F8104D30-DBA0-4F41-AEC6-515B2B2C3870}" presName="connTx" presStyleLbl="parChTrans1D2" presStyleIdx="5" presStyleCnt="7"/>
      <dgm:spPr/>
    </dgm:pt>
    <dgm:pt modelId="{8B9600D9-C618-4D5B-9389-A3008F664DF9}" type="pres">
      <dgm:prSet presAssocID="{3AD4E553-326E-4622-8BB2-ED1680A9AADD}" presName="root2" presStyleCnt="0"/>
      <dgm:spPr/>
    </dgm:pt>
    <dgm:pt modelId="{AC0D1E4A-F84E-4D49-9BB9-CD2A4726FA5D}" type="pres">
      <dgm:prSet presAssocID="{3AD4E553-326E-4622-8BB2-ED1680A9AADD}" presName="LevelTwoTextNode" presStyleLbl="node2" presStyleIdx="5" presStyleCnt="7" custScaleX="184488" custScaleY="75067" custLinFactNeighborY="433">
        <dgm:presLayoutVars>
          <dgm:chPref val="3"/>
        </dgm:presLayoutVars>
      </dgm:prSet>
      <dgm:spPr/>
    </dgm:pt>
    <dgm:pt modelId="{E332AB48-336F-428D-BE7D-69652437F8A6}" type="pres">
      <dgm:prSet presAssocID="{3AD4E553-326E-4622-8BB2-ED1680A9AADD}" presName="level3hierChild" presStyleCnt="0"/>
      <dgm:spPr/>
    </dgm:pt>
    <dgm:pt modelId="{7DE143A2-4B55-434F-A41E-AC5128170B66}" type="pres">
      <dgm:prSet presAssocID="{DA846222-68FD-44DE-AC86-F218B74EBD8A}" presName="conn2-1" presStyleLbl="parChTrans1D2" presStyleIdx="6" presStyleCnt="7"/>
      <dgm:spPr/>
    </dgm:pt>
    <dgm:pt modelId="{5F2EAF41-CE2A-4A25-A3DC-B8B37089EC38}" type="pres">
      <dgm:prSet presAssocID="{DA846222-68FD-44DE-AC86-F218B74EBD8A}" presName="connTx" presStyleLbl="parChTrans1D2" presStyleIdx="6" presStyleCnt="7"/>
      <dgm:spPr/>
    </dgm:pt>
    <dgm:pt modelId="{1AFCD9F6-887B-46B4-83AD-6D4A74096A1C}" type="pres">
      <dgm:prSet presAssocID="{AA311180-961D-4539-8754-AB996CF3A91D}" presName="root2" presStyleCnt="0"/>
      <dgm:spPr/>
    </dgm:pt>
    <dgm:pt modelId="{6C0CFF7E-8575-41FC-8A35-54F59EEEA3F7}" type="pres">
      <dgm:prSet presAssocID="{AA311180-961D-4539-8754-AB996CF3A91D}" presName="LevelTwoTextNode" presStyleLbl="node2" presStyleIdx="6" presStyleCnt="7" custScaleX="184488" custScaleY="75067" custLinFactNeighborY="433">
        <dgm:presLayoutVars>
          <dgm:chPref val="3"/>
        </dgm:presLayoutVars>
      </dgm:prSet>
      <dgm:spPr/>
    </dgm:pt>
    <dgm:pt modelId="{5D5391E1-38CA-4023-9D4C-EA502FE51409}" type="pres">
      <dgm:prSet presAssocID="{AA311180-961D-4539-8754-AB996CF3A91D}" presName="level3hierChild" presStyleCnt="0"/>
      <dgm:spPr/>
    </dgm:pt>
  </dgm:ptLst>
  <dgm:cxnLst>
    <dgm:cxn modelId="{CB12F502-FDD2-4E20-A0C3-7227F22A3394}" srcId="{9D39858E-3933-441C-A03C-90C0DFE88019}" destId="{DEEA231B-9906-49F8-8BEB-773AF8139012}" srcOrd="4" destOrd="0" parTransId="{67C7785A-4A22-43E1-ACD3-C190BBEE406B}" sibTransId="{B008F085-07F2-4321-A6FE-8C9B74C8A899}"/>
    <dgm:cxn modelId="{2B957105-4492-4C43-B0F2-739A0C03D723}" type="presOf" srcId="{67C7785A-4A22-43E1-ACD3-C190BBEE406B}" destId="{1236BC6E-BA66-489E-A1CA-D548B4A78ED5}" srcOrd="1" destOrd="0" presId="urn:microsoft.com/office/officeart/2008/layout/HorizontalMultiLevelHierarchy"/>
    <dgm:cxn modelId="{D1F0A109-4DBC-4F16-BB5D-B9E52A5868FC}" type="presOf" srcId="{70E90897-2EC0-4C9C-9136-E6FDA31855E4}" destId="{0EFF2544-E211-49F4-AF85-FCFD0DE877DC}" srcOrd="0" destOrd="0" presId="urn:microsoft.com/office/officeart/2008/layout/HorizontalMultiLevelHierarchy"/>
    <dgm:cxn modelId="{4EF1D61C-DD62-4BDC-A62C-7EC07E67A992}" type="presOf" srcId="{AA1B79CC-1E44-4A17-A39F-B9C76031A951}" destId="{CC98B7FC-63C3-4EB0-8C76-200454376097}" srcOrd="0" destOrd="0" presId="urn:microsoft.com/office/officeart/2008/layout/HorizontalMultiLevelHierarchy"/>
    <dgm:cxn modelId="{F7462222-8C1D-4EB6-81ED-16834502F27E}" srcId="{9D39858E-3933-441C-A03C-90C0DFE88019}" destId="{3AD4E553-326E-4622-8BB2-ED1680A9AADD}" srcOrd="5" destOrd="0" parTransId="{F8104D30-DBA0-4F41-AEC6-515B2B2C3870}" sibTransId="{973FEF83-D7D1-4E60-B200-02CBE9D40F9B}"/>
    <dgm:cxn modelId="{01F8EF2C-9C51-403D-B909-DEEFED0F44B6}" type="presOf" srcId="{DA846222-68FD-44DE-AC86-F218B74EBD8A}" destId="{5F2EAF41-CE2A-4A25-A3DC-B8B37089EC38}" srcOrd="1" destOrd="0" presId="urn:microsoft.com/office/officeart/2008/layout/HorizontalMultiLevelHierarchy"/>
    <dgm:cxn modelId="{15B87131-4B2C-40A6-8ACE-43D2D2166AC9}" type="presOf" srcId="{9D39858E-3933-441C-A03C-90C0DFE88019}" destId="{9569265B-B008-403E-BE0F-417982D03340}" srcOrd="0" destOrd="0" presId="urn:microsoft.com/office/officeart/2008/layout/HorizontalMultiLevelHierarchy"/>
    <dgm:cxn modelId="{44210A34-7F9C-4548-9965-5F8B91A54B73}" type="presOf" srcId="{67C7785A-4A22-43E1-ACD3-C190BBEE406B}" destId="{889792FE-555D-42FD-B856-61ADA1322675}" srcOrd="0" destOrd="0" presId="urn:microsoft.com/office/officeart/2008/layout/HorizontalMultiLevelHierarchy"/>
    <dgm:cxn modelId="{B4319B37-3D41-4D82-9C5E-6C34CD8F7068}" type="presOf" srcId="{9D89F871-4BA8-40B6-9034-E022738C729C}" destId="{0870BE52-2DAE-483F-825A-C36A54631B17}" srcOrd="0" destOrd="0" presId="urn:microsoft.com/office/officeart/2008/layout/HorizontalMultiLevelHierarchy"/>
    <dgm:cxn modelId="{4D03D337-A13E-43CB-8619-87C5796FA097}" type="presOf" srcId="{33D552DA-B4F3-40B2-8C7B-28A2803AFCC7}" destId="{05EE0B60-12FE-474B-B565-6A5BAB765F9D}" srcOrd="1" destOrd="0" presId="urn:microsoft.com/office/officeart/2008/layout/HorizontalMultiLevelHierarchy"/>
    <dgm:cxn modelId="{27403E3E-0EE1-4D6E-9E45-550C2E561C84}" srcId="{9D39858E-3933-441C-A03C-90C0DFE88019}" destId="{07EEFD1E-7C5B-4133-8FD4-EC927F5A4F4B}" srcOrd="3" destOrd="0" parTransId="{4B958722-F85F-40DB-8C6E-7FE27F82FCBC}" sibTransId="{45B55383-ADB4-4EAA-BA48-215BB19A3A68}"/>
    <dgm:cxn modelId="{FFFB2F61-A1B0-4E40-A34E-FBC82D1F9920}" type="presOf" srcId="{9BF41EE9-ED74-4576-98AE-E17D5336AE12}" destId="{7C3A24BE-943A-4465-BDE0-9F89FCF81107}" srcOrd="0" destOrd="0" presId="urn:microsoft.com/office/officeart/2008/layout/HorizontalMultiLevelHierarchy"/>
    <dgm:cxn modelId="{3B64E341-E37C-47C8-A66F-A98E829E28EA}" srcId="{9D39858E-3933-441C-A03C-90C0DFE88019}" destId="{AA1B79CC-1E44-4A17-A39F-B9C76031A951}" srcOrd="2" destOrd="0" parTransId="{5BDBC3ED-9744-4CA9-84EE-8B5514E0B927}" sibTransId="{3B3C4779-6C41-473C-9980-2192E775BE19}"/>
    <dgm:cxn modelId="{F8200964-BF06-4F32-B593-25C48C7FD844}" type="presOf" srcId="{4B958722-F85F-40DB-8C6E-7FE27F82FCBC}" destId="{0CC7F66A-0368-480E-9528-A2CD095C7133}" srcOrd="1" destOrd="0" presId="urn:microsoft.com/office/officeart/2008/layout/HorizontalMultiLevelHierarchy"/>
    <dgm:cxn modelId="{47456846-276E-4939-A5C3-59D579C27D11}" type="presOf" srcId="{49385F99-59A7-46E1-83D5-3BB4FCE9A9F9}" destId="{EA73B505-F327-47E3-89E5-5FB6824D3752}" srcOrd="0" destOrd="0" presId="urn:microsoft.com/office/officeart/2008/layout/HorizontalMultiLevelHierarchy"/>
    <dgm:cxn modelId="{692FE947-D24B-4C2E-888C-0EC576557AC6}" srcId="{9D39858E-3933-441C-A03C-90C0DFE88019}" destId="{AA311180-961D-4539-8754-AB996CF3A91D}" srcOrd="6" destOrd="0" parTransId="{DA846222-68FD-44DE-AC86-F218B74EBD8A}" sibTransId="{8F5799F4-A248-46C6-ACE8-5B931D0216B1}"/>
    <dgm:cxn modelId="{9DF03C68-E2E3-48E4-B0AE-0E28B5F7D027}" srcId="{49385F99-59A7-46E1-83D5-3BB4FCE9A9F9}" destId="{9D39858E-3933-441C-A03C-90C0DFE88019}" srcOrd="0" destOrd="0" parTransId="{972BF8A8-22F1-49C0-9AC5-2F8264A28B4E}" sibTransId="{DF74E035-9248-470D-AE13-D774E0FA5E52}"/>
    <dgm:cxn modelId="{18D9EA6A-7D70-458C-BB3D-12781133EFBA}" type="presOf" srcId="{F8104D30-DBA0-4F41-AEC6-515B2B2C3870}" destId="{846FE700-66A7-44FE-A54E-C4CE79B75322}" srcOrd="1" destOrd="0" presId="urn:microsoft.com/office/officeart/2008/layout/HorizontalMultiLevelHierarchy"/>
    <dgm:cxn modelId="{8EA1246B-36E6-4BF1-A7CD-1F202D014A9D}" type="presOf" srcId="{AA311180-961D-4539-8754-AB996CF3A91D}" destId="{6C0CFF7E-8575-41FC-8A35-54F59EEEA3F7}" srcOrd="0" destOrd="0" presId="urn:microsoft.com/office/officeart/2008/layout/HorizontalMultiLevelHierarchy"/>
    <dgm:cxn modelId="{D4AE2F79-F8A7-48C0-A5C2-9A611F54CF44}" type="presOf" srcId="{5BDBC3ED-9744-4CA9-84EE-8B5514E0B927}" destId="{CC7E54C1-8CB4-43E6-956B-CC97B02F0461}" srcOrd="1" destOrd="0" presId="urn:microsoft.com/office/officeart/2008/layout/HorizontalMultiLevelHierarchy"/>
    <dgm:cxn modelId="{AB41CE9B-01F2-47D3-97DD-664739F6E1D6}" type="presOf" srcId="{3AD4E553-326E-4622-8BB2-ED1680A9AADD}" destId="{AC0D1E4A-F84E-4D49-9BB9-CD2A4726FA5D}" srcOrd="0" destOrd="0" presId="urn:microsoft.com/office/officeart/2008/layout/HorizontalMultiLevelHierarchy"/>
    <dgm:cxn modelId="{D34B8AA2-05FD-4741-AB99-A3ED322379B2}" type="presOf" srcId="{07EEFD1E-7C5B-4133-8FD4-EC927F5A4F4B}" destId="{30815C50-A99B-4EC1-9F2F-7A451C269481}" srcOrd="0" destOrd="0" presId="urn:microsoft.com/office/officeart/2008/layout/HorizontalMultiLevelHierarchy"/>
    <dgm:cxn modelId="{9E8C9CB7-A8AD-4DB7-8BF9-1490E309AB8E}" type="presOf" srcId="{DEEA231B-9906-49F8-8BEB-773AF8139012}" destId="{9E3AA038-4818-43BB-89B6-6DAF3ED26088}" srcOrd="0" destOrd="0" presId="urn:microsoft.com/office/officeart/2008/layout/HorizontalMultiLevelHierarchy"/>
    <dgm:cxn modelId="{CB64BBBC-4A5E-4A87-A7B2-67668BF7D005}" type="presOf" srcId="{33D552DA-B4F3-40B2-8C7B-28A2803AFCC7}" destId="{CFAB2A63-C291-4F37-8196-E138BAF8E342}" srcOrd="0" destOrd="0" presId="urn:microsoft.com/office/officeart/2008/layout/HorizontalMultiLevelHierarchy"/>
    <dgm:cxn modelId="{C15347C7-6813-496F-8606-8EE7C03A99B1}" type="presOf" srcId="{F8104D30-DBA0-4F41-AEC6-515B2B2C3870}" destId="{0FB6CE56-0FA3-4175-B5D6-8FE49DA8DFC3}" srcOrd="0" destOrd="0" presId="urn:microsoft.com/office/officeart/2008/layout/HorizontalMultiLevelHierarchy"/>
    <dgm:cxn modelId="{199982D9-E541-40F8-A887-4EA13C3CEF1F}" type="presOf" srcId="{9BF41EE9-ED74-4576-98AE-E17D5336AE12}" destId="{A81794D5-A941-4320-90DC-0665B028D860}" srcOrd="1" destOrd="0" presId="urn:microsoft.com/office/officeart/2008/layout/HorizontalMultiLevelHierarchy"/>
    <dgm:cxn modelId="{EEBCCDDD-55B0-499E-840E-B24F91D2D76C}" type="presOf" srcId="{DA846222-68FD-44DE-AC86-F218B74EBD8A}" destId="{7DE143A2-4B55-434F-A41E-AC5128170B66}" srcOrd="0" destOrd="0" presId="urn:microsoft.com/office/officeart/2008/layout/HorizontalMultiLevelHierarchy"/>
    <dgm:cxn modelId="{CC5D3FE8-3863-4594-817C-C105B79E804E}" type="presOf" srcId="{4B958722-F85F-40DB-8C6E-7FE27F82FCBC}" destId="{A14AF2CB-A961-4196-9145-2A22C7E1D4A6}" srcOrd="0" destOrd="0" presId="urn:microsoft.com/office/officeart/2008/layout/HorizontalMultiLevelHierarchy"/>
    <dgm:cxn modelId="{162532F6-8A0C-4E44-A032-BF86F2CA95C1}" srcId="{9D39858E-3933-441C-A03C-90C0DFE88019}" destId="{9D89F871-4BA8-40B6-9034-E022738C729C}" srcOrd="0" destOrd="0" parTransId="{33D552DA-B4F3-40B2-8C7B-28A2803AFCC7}" sibTransId="{03049357-FA70-43A6-BB32-100245016408}"/>
    <dgm:cxn modelId="{B9F562F8-E602-42BB-A922-14785369E148}" srcId="{9D39858E-3933-441C-A03C-90C0DFE88019}" destId="{70E90897-2EC0-4C9C-9136-E6FDA31855E4}" srcOrd="1" destOrd="0" parTransId="{9BF41EE9-ED74-4576-98AE-E17D5336AE12}" sibTransId="{BD332057-6C7A-4962-B987-7A6C507EA913}"/>
    <dgm:cxn modelId="{BFB738FD-F818-4528-A156-F2F53C759584}" type="presOf" srcId="{5BDBC3ED-9744-4CA9-84EE-8B5514E0B927}" destId="{0890E339-0EBD-453C-B574-1AED0159DC16}" srcOrd="0" destOrd="0" presId="urn:microsoft.com/office/officeart/2008/layout/HorizontalMultiLevelHierarchy"/>
    <dgm:cxn modelId="{43D4D073-53A8-4FA1-95B5-BB7F914F3F0C}" type="presParOf" srcId="{EA73B505-F327-47E3-89E5-5FB6824D3752}" destId="{3531B3E5-D3A7-415E-B493-4044D97E64E6}" srcOrd="0" destOrd="0" presId="urn:microsoft.com/office/officeart/2008/layout/HorizontalMultiLevelHierarchy"/>
    <dgm:cxn modelId="{F3A4C1DE-6765-40C1-9631-8770F3D056C0}" type="presParOf" srcId="{3531B3E5-D3A7-415E-B493-4044D97E64E6}" destId="{9569265B-B008-403E-BE0F-417982D03340}" srcOrd="0" destOrd="0" presId="urn:microsoft.com/office/officeart/2008/layout/HorizontalMultiLevelHierarchy"/>
    <dgm:cxn modelId="{50429F3C-947E-427F-8B6D-C8B0AD7DCEB8}" type="presParOf" srcId="{3531B3E5-D3A7-415E-B493-4044D97E64E6}" destId="{205904C4-FF2A-4E11-AE06-0B53677D389C}" srcOrd="1" destOrd="0" presId="urn:microsoft.com/office/officeart/2008/layout/HorizontalMultiLevelHierarchy"/>
    <dgm:cxn modelId="{8FDB2E4F-7DEC-4524-8E93-1C3D13B5896E}" type="presParOf" srcId="{205904C4-FF2A-4E11-AE06-0B53677D389C}" destId="{CFAB2A63-C291-4F37-8196-E138BAF8E342}" srcOrd="0" destOrd="0" presId="urn:microsoft.com/office/officeart/2008/layout/HorizontalMultiLevelHierarchy"/>
    <dgm:cxn modelId="{FA093ADF-D190-4B56-A131-C1BC48C5890C}" type="presParOf" srcId="{CFAB2A63-C291-4F37-8196-E138BAF8E342}" destId="{05EE0B60-12FE-474B-B565-6A5BAB765F9D}" srcOrd="0" destOrd="0" presId="urn:microsoft.com/office/officeart/2008/layout/HorizontalMultiLevelHierarchy"/>
    <dgm:cxn modelId="{2BDD3061-169B-4BCD-9022-3D898E0C1C22}" type="presParOf" srcId="{205904C4-FF2A-4E11-AE06-0B53677D389C}" destId="{3B9DCD57-E947-49F7-ABA9-5EAD919B724F}" srcOrd="1" destOrd="0" presId="urn:microsoft.com/office/officeart/2008/layout/HorizontalMultiLevelHierarchy"/>
    <dgm:cxn modelId="{FD841B00-A559-49D8-B194-BC593406F26F}" type="presParOf" srcId="{3B9DCD57-E947-49F7-ABA9-5EAD919B724F}" destId="{0870BE52-2DAE-483F-825A-C36A54631B17}" srcOrd="0" destOrd="0" presId="urn:microsoft.com/office/officeart/2008/layout/HorizontalMultiLevelHierarchy"/>
    <dgm:cxn modelId="{E8635CC9-AB77-45DC-BCE4-634A53673776}" type="presParOf" srcId="{3B9DCD57-E947-49F7-ABA9-5EAD919B724F}" destId="{9BDFEEC1-1CC2-4E12-B4AD-329DF386E172}" srcOrd="1" destOrd="0" presId="urn:microsoft.com/office/officeart/2008/layout/HorizontalMultiLevelHierarchy"/>
    <dgm:cxn modelId="{BA9B6F0A-5344-4482-9C33-CF917C4D4CC0}" type="presParOf" srcId="{205904C4-FF2A-4E11-AE06-0B53677D389C}" destId="{7C3A24BE-943A-4465-BDE0-9F89FCF81107}" srcOrd="2" destOrd="0" presId="urn:microsoft.com/office/officeart/2008/layout/HorizontalMultiLevelHierarchy"/>
    <dgm:cxn modelId="{5C420E7E-B1DF-4A1D-B1E0-040ED095F0AC}" type="presParOf" srcId="{7C3A24BE-943A-4465-BDE0-9F89FCF81107}" destId="{A81794D5-A941-4320-90DC-0665B028D860}" srcOrd="0" destOrd="0" presId="urn:microsoft.com/office/officeart/2008/layout/HorizontalMultiLevelHierarchy"/>
    <dgm:cxn modelId="{8950D4B8-3ED1-4A7F-808D-104E2859E28A}" type="presParOf" srcId="{205904C4-FF2A-4E11-AE06-0B53677D389C}" destId="{48509C76-5F8E-4834-937F-2A57121808B3}" srcOrd="3" destOrd="0" presId="urn:microsoft.com/office/officeart/2008/layout/HorizontalMultiLevelHierarchy"/>
    <dgm:cxn modelId="{6B343A8C-C114-410D-B81B-1587434386BE}" type="presParOf" srcId="{48509C76-5F8E-4834-937F-2A57121808B3}" destId="{0EFF2544-E211-49F4-AF85-FCFD0DE877DC}" srcOrd="0" destOrd="0" presId="urn:microsoft.com/office/officeart/2008/layout/HorizontalMultiLevelHierarchy"/>
    <dgm:cxn modelId="{371D0FE4-DC0E-409F-80A7-FBBB9F510EB9}" type="presParOf" srcId="{48509C76-5F8E-4834-937F-2A57121808B3}" destId="{D430E28F-B246-45B8-BEAF-BD78AFECCE99}" srcOrd="1" destOrd="0" presId="urn:microsoft.com/office/officeart/2008/layout/HorizontalMultiLevelHierarchy"/>
    <dgm:cxn modelId="{369E12DF-8772-440A-9DCD-C79ED0DFF491}" type="presParOf" srcId="{205904C4-FF2A-4E11-AE06-0B53677D389C}" destId="{0890E339-0EBD-453C-B574-1AED0159DC16}" srcOrd="4" destOrd="0" presId="urn:microsoft.com/office/officeart/2008/layout/HorizontalMultiLevelHierarchy"/>
    <dgm:cxn modelId="{61AF9D92-3F78-4149-8551-5F525BE8C010}" type="presParOf" srcId="{0890E339-0EBD-453C-B574-1AED0159DC16}" destId="{CC7E54C1-8CB4-43E6-956B-CC97B02F0461}" srcOrd="0" destOrd="0" presId="urn:microsoft.com/office/officeart/2008/layout/HorizontalMultiLevelHierarchy"/>
    <dgm:cxn modelId="{F4F96E6B-5F21-4690-AFE9-1E8C13B708F7}" type="presParOf" srcId="{205904C4-FF2A-4E11-AE06-0B53677D389C}" destId="{F904FEA8-A78B-4D33-9EB5-F819F3251417}" srcOrd="5" destOrd="0" presId="urn:microsoft.com/office/officeart/2008/layout/HorizontalMultiLevelHierarchy"/>
    <dgm:cxn modelId="{E2AEB032-9F7D-402B-B0DF-6C4749EBFCA9}" type="presParOf" srcId="{F904FEA8-A78B-4D33-9EB5-F819F3251417}" destId="{CC98B7FC-63C3-4EB0-8C76-200454376097}" srcOrd="0" destOrd="0" presId="urn:microsoft.com/office/officeart/2008/layout/HorizontalMultiLevelHierarchy"/>
    <dgm:cxn modelId="{57A40B94-6A05-4EF4-ACA5-494182DB6A27}" type="presParOf" srcId="{F904FEA8-A78B-4D33-9EB5-F819F3251417}" destId="{40F15FE5-CA9D-4E3E-A224-C2CD58BC0692}" srcOrd="1" destOrd="0" presId="urn:microsoft.com/office/officeart/2008/layout/HorizontalMultiLevelHierarchy"/>
    <dgm:cxn modelId="{725EB2E6-79CB-4459-83F3-A38E1DBAF37E}" type="presParOf" srcId="{205904C4-FF2A-4E11-AE06-0B53677D389C}" destId="{A14AF2CB-A961-4196-9145-2A22C7E1D4A6}" srcOrd="6" destOrd="0" presId="urn:microsoft.com/office/officeart/2008/layout/HorizontalMultiLevelHierarchy"/>
    <dgm:cxn modelId="{1C5E2871-74FE-4147-BC4E-3FAF8D2C1CDF}" type="presParOf" srcId="{A14AF2CB-A961-4196-9145-2A22C7E1D4A6}" destId="{0CC7F66A-0368-480E-9528-A2CD095C7133}" srcOrd="0" destOrd="0" presId="urn:microsoft.com/office/officeart/2008/layout/HorizontalMultiLevelHierarchy"/>
    <dgm:cxn modelId="{9DC54B66-F76D-4A7A-82D5-58BF853ADD9E}" type="presParOf" srcId="{205904C4-FF2A-4E11-AE06-0B53677D389C}" destId="{62D8E375-8FAB-414C-9B8D-F8D5FDC6A0A4}" srcOrd="7" destOrd="0" presId="urn:microsoft.com/office/officeart/2008/layout/HorizontalMultiLevelHierarchy"/>
    <dgm:cxn modelId="{7EC88342-DA35-4DA0-8AAD-A7F7B485D364}" type="presParOf" srcId="{62D8E375-8FAB-414C-9B8D-F8D5FDC6A0A4}" destId="{30815C50-A99B-4EC1-9F2F-7A451C269481}" srcOrd="0" destOrd="0" presId="urn:microsoft.com/office/officeart/2008/layout/HorizontalMultiLevelHierarchy"/>
    <dgm:cxn modelId="{8E34B632-1EE2-4DF8-A6ED-BBC5C01F37A3}" type="presParOf" srcId="{62D8E375-8FAB-414C-9B8D-F8D5FDC6A0A4}" destId="{0BCC3AEB-EDA9-481F-9469-9F402808F243}" srcOrd="1" destOrd="0" presId="urn:microsoft.com/office/officeart/2008/layout/HorizontalMultiLevelHierarchy"/>
    <dgm:cxn modelId="{41578450-8F8F-4CD6-8DD6-3BA7E325A328}" type="presParOf" srcId="{205904C4-FF2A-4E11-AE06-0B53677D389C}" destId="{889792FE-555D-42FD-B856-61ADA1322675}" srcOrd="8" destOrd="0" presId="urn:microsoft.com/office/officeart/2008/layout/HorizontalMultiLevelHierarchy"/>
    <dgm:cxn modelId="{FE2548EE-C787-4074-A3D4-DAD35318E736}" type="presParOf" srcId="{889792FE-555D-42FD-B856-61ADA1322675}" destId="{1236BC6E-BA66-489E-A1CA-D548B4A78ED5}" srcOrd="0" destOrd="0" presId="urn:microsoft.com/office/officeart/2008/layout/HorizontalMultiLevelHierarchy"/>
    <dgm:cxn modelId="{31C8518C-BF38-459A-96AC-209A52AD1099}" type="presParOf" srcId="{205904C4-FF2A-4E11-AE06-0B53677D389C}" destId="{EEEE3506-F99E-404D-B5F1-1A537037B211}" srcOrd="9" destOrd="0" presId="urn:microsoft.com/office/officeart/2008/layout/HorizontalMultiLevelHierarchy"/>
    <dgm:cxn modelId="{0AB6C87D-D7ED-40CF-A0D5-9237FC9A5E79}" type="presParOf" srcId="{EEEE3506-F99E-404D-B5F1-1A537037B211}" destId="{9E3AA038-4818-43BB-89B6-6DAF3ED26088}" srcOrd="0" destOrd="0" presId="urn:microsoft.com/office/officeart/2008/layout/HorizontalMultiLevelHierarchy"/>
    <dgm:cxn modelId="{D0DDD057-4F89-4CE9-9E8E-04451522B7E4}" type="presParOf" srcId="{EEEE3506-F99E-404D-B5F1-1A537037B211}" destId="{C53ABCF3-6B2F-4746-9582-565669949ED6}" srcOrd="1" destOrd="0" presId="urn:microsoft.com/office/officeart/2008/layout/HorizontalMultiLevelHierarchy"/>
    <dgm:cxn modelId="{D2E0CF8D-250C-45C4-A318-8712410F0AF4}" type="presParOf" srcId="{205904C4-FF2A-4E11-AE06-0B53677D389C}" destId="{0FB6CE56-0FA3-4175-B5D6-8FE49DA8DFC3}" srcOrd="10" destOrd="0" presId="urn:microsoft.com/office/officeart/2008/layout/HorizontalMultiLevelHierarchy"/>
    <dgm:cxn modelId="{D57BC7FF-FF43-435A-9632-C8F818D9D22A}" type="presParOf" srcId="{0FB6CE56-0FA3-4175-B5D6-8FE49DA8DFC3}" destId="{846FE700-66A7-44FE-A54E-C4CE79B75322}" srcOrd="0" destOrd="0" presId="urn:microsoft.com/office/officeart/2008/layout/HorizontalMultiLevelHierarchy"/>
    <dgm:cxn modelId="{C10930A7-7D17-4916-BAC5-08F2C14B7EA0}" type="presParOf" srcId="{205904C4-FF2A-4E11-AE06-0B53677D389C}" destId="{8B9600D9-C618-4D5B-9389-A3008F664DF9}" srcOrd="11" destOrd="0" presId="urn:microsoft.com/office/officeart/2008/layout/HorizontalMultiLevelHierarchy"/>
    <dgm:cxn modelId="{3AC84D64-74CA-4A3E-92C9-294732E4BF49}" type="presParOf" srcId="{8B9600D9-C618-4D5B-9389-A3008F664DF9}" destId="{AC0D1E4A-F84E-4D49-9BB9-CD2A4726FA5D}" srcOrd="0" destOrd="0" presId="urn:microsoft.com/office/officeart/2008/layout/HorizontalMultiLevelHierarchy"/>
    <dgm:cxn modelId="{8FBBFCCB-06B6-4C1C-B55B-68B8916CBBC7}" type="presParOf" srcId="{8B9600D9-C618-4D5B-9389-A3008F664DF9}" destId="{E332AB48-336F-428D-BE7D-69652437F8A6}" srcOrd="1" destOrd="0" presId="urn:microsoft.com/office/officeart/2008/layout/HorizontalMultiLevelHierarchy"/>
    <dgm:cxn modelId="{1F876F02-5FF0-455C-9AFD-AC6E85DB967B}" type="presParOf" srcId="{205904C4-FF2A-4E11-AE06-0B53677D389C}" destId="{7DE143A2-4B55-434F-A41E-AC5128170B66}" srcOrd="12" destOrd="0" presId="urn:microsoft.com/office/officeart/2008/layout/HorizontalMultiLevelHierarchy"/>
    <dgm:cxn modelId="{D71000B9-40C0-447C-BB29-361FB496ED19}" type="presParOf" srcId="{7DE143A2-4B55-434F-A41E-AC5128170B66}" destId="{5F2EAF41-CE2A-4A25-A3DC-B8B37089EC38}" srcOrd="0" destOrd="0" presId="urn:microsoft.com/office/officeart/2008/layout/HorizontalMultiLevelHierarchy"/>
    <dgm:cxn modelId="{AD36C006-328C-4FBC-949B-441DD8F6C758}" type="presParOf" srcId="{205904C4-FF2A-4E11-AE06-0B53677D389C}" destId="{1AFCD9F6-887B-46B4-83AD-6D4A74096A1C}" srcOrd="13" destOrd="0" presId="urn:microsoft.com/office/officeart/2008/layout/HorizontalMultiLevelHierarchy"/>
    <dgm:cxn modelId="{CB2F7C90-29E2-4D47-B57A-4ED5BAF8D630}" type="presParOf" srcId="{1AFCD9F6-887B-46B4-83AD-6D4A74096A1C}" destId="{6C0CFF7E-8575-41FC-8A35-54F59EEEA3F7}" srcOrd="0" destOrd="0" presId="urn:microsoft.com/office/officeart/2008/layout/HorizontalMultiLevelHierarchy"/>
    <dgm:cxn modelId="{63C03D1E-997B-41F1-BFA5-3B3257D923EB}" type="presParOf" srcId="{1AFCD9F6-887B-46B4-83AD-6D4A74096A1C}" destId="{5D5391E1-38CA-4023-9D4C-EA502FE51409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9385F99-59A7-46E1-83D5-3BB4FCE9A9F9}" type="doc">
      <dgm:prSet loTypeId="urn:microsoft.com/office/officeart/2008/layout/HorizontalMultiLevelHierarchy" loCatId="hierarchy" qsTypeId="urn:microsoft.com/office/officeart/2005/8/quickstyle/simple1" qsCatId="simple" csTypeId="urn:microsoft.com/office/officeart/2005/8/colors/accent1_4" csCatId="accent1" phldr="1"/>
      <dgm:spPr/>
      <dgm:t>
        <a:bodyPr/>
        <a:lstStyle/>
        <a:p>
          <a:endParaRPr lang="es-PE"/>
        </a:p>
      </dgm:t>
    </dgm:pt>
    <dgm:pt modelId="{9D39858E-3933-441C-A03C-90C0DFE88019}">
      <dgm:prSet phldrT="[Texto]" custT="1"/>
      <dgm:spPr/>
      <dgm:t>
        <a:bodyPr/>
        <a:lstStyle/>
        <a:p>
          <a:r>
            <a:rPr lang="es-PE" sz="1800" dirty="0"/>
            <a:t>Regresión</a:t>
          </a:r>
        </a:p>
      </dgm:t>
    </dgm:pt>
    <dgm:pt modelId="{972BF8A8-22F1-49C0-9AC5-2F8264A28B4E}" type="parTrans" cxnId="{9DF03C68-E2E3-48E4-B0AE-0E28B5F7D027}">
      <dgm:prSet/>
      <dgm:spPr/>
      <dgm:t>
        <a:bodyPr/>
        <a:lstStyle/>
        <a:p>
          <a:endParaRPr lang="es-PE"/>
        </a:p>
      </dgm:t>
    </dgm:pt>
    <dgm:pt modelId="{DF74E035-9248-470D-AE13-D774E0FA5E52}" type="sibTrans" cxnId="{9DF03C68-E2E3-48E4-B0AE-0E28B5F7D027}">
      <dgm:prSet/>
      <dgm:spPr/>
      <dgm:t>
        <a:bodyPr/>
        <a:lstStyle/>
        <a:p>
          <a:endParaRPr lang="es-PE"/>
        </a:p>
      </dgm:t>
    </dgm:pt>
    <dgm:pt modelId="{9D89F871-4BA8-40B6-9034-E022738C729C}">
      <dgm:prSet phldrT="[Texto]"/>
      <dgm:spPr/>
      <dgm:t>
        <a:bodyPr/>
        <a:lstStyle/>
        <a:p>
          <a:r>
            <a:rPr lang="es-PE" dirty="0"/>
            <a:t>Regresión Lineal</a:t>
          </a:r>
        </a:p>
      </dgm:t>
    </dgm:pt>
    <dgm:pt modelId="{33D552DA-B4F3-40B2-8C7B-28A2803AFCC7}" type="parTrans" cxnId="{162532F6-8A0C-4E44-A032-BF86F2CA95C1}">
      <dgm:prSet/>
      <dgm:spPr/>
      <dgm:t>
        <a:bodyPr/>
        <a:lstStyle/>
        <a:p>
          <a:endParaRPr lang="es-PE"/>
        </a:p>
      </dgm:t>
    </dgm:pt>
    <dgm:pt modelId="{03049357-FA70-43A6-BB32-100245016408}" type="sibTrans" cxnId="{162532F6-8A0C-4E44-A032-BF86F2CA95C1}">
      <dgm:prSet/>
      <dgm:spPr/>
      <dgm:t>
        <a:bodyPr/>
        <a:lstStyle/>
        <a:p>
          <a:endParaRPr lang="es-PE"/>
        </a:p>
      </dgm:t>
    </dgm:pt>
    <dgm:pt modelId="{70E90897-2EC0-4C9C-9136-E6FDA31855E4}">
      <dgm:prSet phldrT="[Texto]"/>
      <dgm:spPr/>
      <dgm:t>
        <a:bodyPr/>
        <a:lstStyle/>
        <a:p>
          <a:r>
            <a:rPr lang="es-PE" dirty="0"/>
            <a:t>Árboles de Decisión</a:t>
          </a:r>
        </a:p>
      </dgm:t>
    </dgm:pt>
    <dgm:pt modelId="{9BF41EE9-ED74-4576-98AE-E17D5336AE12}" type="parTrans" cxnId="{B9F562F8-E602-42BB-A922-14785369E148}">
      <dgm:prSet/>
      <dgm:spPr/>
      <dgm:t>
        <a:bodyPr/>
        <a:lstStyle/>
        <a:p>
          <a:endParaRPr lang="es-PE"/>
        </a:p>
      </dgm:t>
    </dgm:pt>
    <dgm:pt modelId="{BD332057-6C7A-4962-B987-7A6C507EA913}" type="sibTrans" cxnId="{B9F562F8-E602-42BB-A922-14785369E148}">
      <dgm:prSet/>
      <dgm:spPr/>
      <dgm:t>
        <a:bodyPr/>
        <a:lstStyle/>
        <a:p>
          <a:endParaRPr lang="es-PE"/>
        </a:p>
      </dgm:t>
    </dgm:pt>
    <dgm:pt modelId="{AA1B79CC-1E44-4A17-A39F-B9C76031A951}">
      <dgm:prSet phldrT="[Texto]"/>
      <dgm:spPr/>
      <dgm:t>
        <a:bodyPr/>
        <a:lstStyle/>
        <a:p>
          <a:r>
            <a:rPr lang="es-PE" dirty="0"/>
            <a:t>Métodos Ensamblados</a:t>
          </a:r>
        </a:p>
      </dgm:t>
    </dgm:pt>
    <dgm:pt modelId="{5BDBC3ED-9744-4CA9-84EE-8B5514E0B927}" type="parTrans" cxnId="{3B64E341-E37C-47C8-A66F-A98E829E28EA}">
      <dgm:prSet/>
      <dgm:spPr/>
      <dgm:t>
        <a:bodyPr/>
        <a:lstStyle/>
        <a:p>
          <a:endParaRPr lang="es-PE"/>
        </a:p>
      </dgm:t>
    </dgm:pt>
    <dgm:pt modelId="{3B3C4779-6C41-473C-9980-2192E775BE19}" type="sibTrans" cxnId="{3B64E341-E37C-47C8-A66F-A98E829E28EA}">
      <dgm:prSet/>
      <dgm:spPr/>
      <dgm:t>
        <a:bodyPr/>
        <a:lstStyle/>
        <a:p>
          <a:endParaRPr lang="es-PE"/>
        </a:p>
      </dgm:t>
    </dgm:pt>
    <dgm:pt modelId="{07EEFD1E-7C5B-4133-8FD4-EC927F5A4F4B}">
      <dgm:prSet phldrT="[Texto]"/>
      <dgm:spPr/>
      <dgm:t>
        <a:bodyPr/>
        <a:lstStyle/>
        <a:p>
          <a:r>
            <a:rPr lang="es-PE" dirty="0"/>
            <a:t>Redes Neuronales</a:t>
          </a:r>
        </a:p>
      </dgm:t>
    </dgm:pt>
    <dgm:pt modelId="{4B958722-F85F-40DB-8C6E-7FE27F82FCBC}" type="parTrans" cxnId="{27403E3E-0EE1-4D6E-9E45-550C2E561C84}">
      <dgm:prSet/>
      <dgm:spPr/>
      <dgm:t>
        <a:bodyPr/>
        <a:lstStyle/>
        <a:p>
          <a:endParaRPr lang="es-PE"/>
        </a:p>
      </dgm:t>
    </dgm:pt>
    <dgm:pt modelId="{45B55383-ADB4-4EAA-BA48-215BB19A3A68}" type="sibTrans" cxnId="{27403E3E-0EE1-4D6E-9E45-550C2E561C84}">
      <dgm:prSet/>
      <dgm:spPr/>
      <dgm:t>
        <a:bodyPr/>
        <a:lstStyle/>
        <a:p>
          <a:endParaRPr lang="es-PE"/>
        </a:p>
      </dgm:t>
    </dgm:pt>
    <dgm:pt modelId="{EA73B505-F327-47E3-89E5-5FB6824D3752}" type="pres">
      <dgm:prSet presAssocID="{49385F99-59A7-46E1-83D5-3BB4FCE9A9F9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3531B3E5-D3A7-415E-B493-4044D97E64E6}" type="pres">
      <dgm:prSet presAssocID="{9D39858E-3933-441C-A03C-90C0DFE88019}" presName="root1" presStyleCnt="0"/>
      <dgm:spPr/>
    </dgm:pt>
    <dgm:pt modelId="{9569265B-B008-403E-BE0F-417982D03340}" type="pres">
      <dgm:prSet presAssocID="{9D39858E-3933-441C-A03C-90C0DFE88019}" presName="LevelOneTextNode" presStyleLbl="node0" presStyleIdx="0" presStyleCnt="1">
        <dgm:presLayoutVars>
          <dgm:chPref val="3"/>
        </dgm:presLayoutVars>
      </dgm:prSet>
      <dgm:spPr/>
    </dgm:pt>
    <dgm:pt modelId="{205904C4-FF2A-4E11-AE06-0B53677D389C}" type="pres">
      <dgm:prSet presAssocID="{9D39858E-3933-441C-A03C-90C0DFE88019}" presName="level2hierChild" presStyleCnt="0"/>
      <dgm:spPr/>
    </dgm:pt>
    <dgm:pt modelId="{CFAB2A63-C291-4F37-8196-E138BAF8E342}" type="pres">
      <dgm:prSet presAssocID="{33D552DA-B4F3-40B2-8C7B-28A2803AFCC7}" presName="conn2-1" presStyleLbl="parChTrans1D2" presStyleIdx="0" presStyleCnt="4"/>
      <dgm:spPr/>
    </dgm:pt>
    <dgm:pt modelId="{05EE0B60-12FE-474B-B565-6A5BAB765F9D}" type="pres">
      <dgm:prSet presAssocID="{33D552DA-B4F3-40B2-8C7B-28A2803AFCC7}" presName="connTx" presStyleLbl="parChTrans1D2" presStyleIdx="0" presStyleCnt="4"/>
      <dgm:spPr/>
    </dgm:pt>
    <dgm:pt modelId="{3B9DCD57-E947-49F7-ABA9-5EAD919B724F}" type="pres">
      <dgm:prSet presAssocID="{9D89F871-4BA8-40B6-9034-E022738C729C}" presName="root2" presStyleCnt="0"/>
      <dgm:spPr/>
    </dgm:pt>
    <dgm:pt modelId="{0870BE52-2DAE-483F-825A-C36A54631B17}" type="pres">
      <dgm:prSet presAssocID="{9D89F871-4BA8-40B6-9034-E022738C729C}" presName="LevelTwoTextNode" presStyleLbl="node2" presStyleIdx="0" presStyleCnt="4" custScaleX="184428" custScaleY="69850" custLinFactNeighborX="-118">
        <dgm:presLayoutVars>
          <dgm:chPref val="3"/>
        </dgm:presLayoutVars>
      </dgm:prSet>
      <dgm:spPr/>
    </dgm:pt>
    <dgm:pt modelId="{9BDFEEC1-1CC2-4E12-B4AD-329DF386E172}" type="pres">
      <dgm:prSet presAssocID="{9D89F871-4BA8-40B6-9034-E022738C729C}" presName="level3hierChild" presStyleCnt="0"/>
      <dgm:spPr/>
    </dgm:pt>
    <dgm:pt modelId="{7C3A24BE-943A-4465-BDE0-9F89FCF81107}" type="pres">
      <dgm:prSet presAssocID="{9BF41EE9-ED74-4576-98AE-E17D5336AE12}" presName="conn2-1" presStyleLbl="parChTrans1D2" presStyleIdx="1" presStyleCnt="4"/>
      <dgm:spPr/>
    </dgm:pt>
    <dgm:pt modelId="{A81794D5-A941-4320-90DC-0665B028D860}" type="pres">
      <dgm:prSet presAssocID="{9BF41EE9-ED74-4576-98AE-E17D5336AE12}" presName="connTx" presStyleLbl="parChTrans1D2" presStyleIdx="1" presStyleCnt="4"/>
      <dgm:spPr/>
    </dgm:pt>
    <dgm:pt modelId="{48509C76-5F8E-4834-937F-2A57121808B3}" type="pres">
      <dgm:prSet presAssocID="{70E90897-2EC0-4C9C-9136-E6FDA31855E4}" presName="root2" presStyleCnt="0"/>
      <dgm:spPr/>
    </dgm:pt>
    <dgm:pt modelId="{0EFF2544-E211-49F4-AF85-FCFD0DE877DC}" type="pres">
      <dgm:prSet presAssocID="{70E90897-2EC0-4C9C-9136-E6FDA31855E4}" presName="LevelTwoTextNode" presStyleLbl="node2" presStyleIdx="1" presStyleCnt="4" custScaleX="185323" custScaleY="79027">
        <dgm:presLayoutVars>
          <dgm:chPref val="3"/>
        </dgm:presLayoutVars>
      </dgm:prSet>
      <dgm:spPr/>
    </dgm:pt>
    <dgm:pt modelId="{D430E28F-B246-45B8-BEAF-BD78AFECCE99}" type="pres">
      <dgm:prSet presAssocID="{70E90897-2EC0-4C9C-9136-E6FDA31855E4}" presName="level3hierChild" presStyleCnt="0"/>
      <dgm:spPr/>
    </dgm:pt>
    <dgm:pt modelId="{0890E339-0EBD-453C-B574-1AED0159DC16}" type="pres">
      <dgm:prSet presAssocID="{5BDBC3ED-9744-4CA9-84EE-8B5514E0B927}" presName="conn2-1" presStyleLbl="parChTrans1D2" presStyleIdx="2" presStyleCnt="4"/>
      <dgm:spPr/>
    </dgm:pt>
    <dgm:pt modelId="{CC7E54C1-8CB4-43E6-956B-CC97B02F0461}" type="pres">
      <dgm:prSet presAssocID="{5BDBC3ED-9744-4CA9-84EE-8B5514E0B927}" presName="connTx" presStyleLbl="parChTrans1D2" presStyleIdx="2" presStyleCnt="4"/>
      <dgm:spPr/>
    </dgm:pt>
    <dgm:pt modelId="{F904FEA8-A78B-4D33-9EB5-F819F3251417}" type="pres">
      <dgm:prSet presAssocID="{AA1B79CC-1E44-4A17-A39F-B9C76031A951}" presName="root2" presStyleCnt="0"/>
      <dgm:spPr/>
    </dgm:pt>
    <dgm:pt modelId="{CC98B7FC-63C3-4EB0-8C76-200454376097}" type="pres">
      <dgm:prSet presAssocID="{AA1B79CC-1E44-4A17-A39F-B9C76031A951}" presName="LevelTwoTextNode" presStyleLbl="node2" presStyleIdx="2" presStyleCnt="4" custScaleX="184488" custScaleY="75067" custLinFactNeighborY="433">
        <dgm:presLayoutVars>
          <dgm:chPref val="3"/>
        </dgm:presLayoutVars>
      </dgm:prSet>
      <dgm:spPr/>
    </dgm:pt>
    <dgm:pt modelId="{40F15FE5-CA9D-4E3E-A224-C2CD58BC0692}" type="pres">
      <dgm:prSet presAssocID="{AA1B79CC-1E44-4A17-A39F-B9C76031A951}" presName="level3hierChild" presStyleCnt="0"/>
      <dgm:spPr/>
    </dgm:pt>
    <dgm:pt modelId="{A14AF2CB-A961-4196-9145-2A22C7E1D4A6}" type="pres">
      <dgm:prSet presAssocID="{4B958722-F85F-40DB-8C6E-7FE27F82FCBC}" presName="conn2-1" presStyleLbl="parChTrans1D2" presStyleIdx="3" presStyleCnt="4"/>
      <dgm:spPr/>
    </dgm:pt>
    <dgm:pt modelId="{0CC7F66A-0368-480E-9528-A2CD095C7133}" type="pres">
      <dgm:prSet presAssocID="{4B958722-F85F-40DB-8C6E-7FE27F82FCBC}" presName="connTx" presStyleLbl="parChTrans1D2" presStyleIdx="3" presStyleCnt="4"/>
      <dgm:spPr/>
    </dgm:pt>
    <dgm:pt modelId="{62D8E375-8FAB-414C-9B8D-F8D5FDC6A0A4}" type="pres">
      <dgm:prSet presAssocID="{07EEFD1E-7C5B-4133-8FD4-EC927F5A4F4B}" presName="root2" presStyleCnt="0"/>
      <dgm:spPr/>
    </dgm:pt>
    <dgm:pt modelId="{30815C50-A99B-4EC1-9F2F-7A451C269481}" type="pres">
      <dgm:prSet presAssocID="{07EEFD1E-7C5B-4133-8FD4-EC927F5A4F4B}" presName="LevelTwoTextNode" presStyleLbl="node2" presStyleIdx="3" presStyleCnt="4" custScaleX="184488" custScaleY="75067" custLinFactNeighborY="433">
        <dgm:presLayoutVars>
          <dgm:chPref val="3"/>
        </dgm:presLayoutVars>
      </dgm:prSet>
      <dgm:spPr/>
    </dgm:pt>
    <dgm:pt modelId="{0BCC3AEB-EDA9-481F-9469-9F402808F243}" type="pres">
      <dgm:prSet presAssocID="{07EEFD1E-7C5B-4133-8FD4-EC927F5A4F4B}" presName="level3hierChild" presStyleCnt="0"/>
      <dgm:spPr/>
    </dgm:pt>
  </dgm:ptLst>
  <dgm:cxnLst>
    <dgm:cxn modelId="{5FB1C302-CB3C-497E-9599-165809950A37}" type="presOf" srcId="{4B958722-F85F-40DB-8C6E-7FE27F82FCBC}" destId="{0CC7F66A-0368-480E-9528-A2CD095C7133}" srcOrd="1" destOrd="0" presId="urn:microsoft.com/office/officeart/2008/layout/HorizontalMultiLevelHierarchy"/>
    <dgm:cxn modelId="{C18D8119-A8C3-4E34-BCE3-06CC705C28AB}" type="presOf" srcId="{9BF41EE9-ED74-4576-98AE-E17D5336AE12}" destId="{7C3A24BE-943A-4465-BDE0-9F89FCF81107}" srcOrd="0" destOrd="0" presId="urn:microsoft.com/office/officeart/2008/layout/HorizontalMultiLevelHierarchy"/>
    <dgm:cxn modelId="{9E905E38-8BC8-4515-8ED8-346C504CAB70}" type="presOf" srcId="{5BDBC3ED-9744-4CA9-84EE-8B5514E0B927}" destId="{CC7E54C1-8CB4-43E6-956B-CC97B02F0461}" srcOrd="1" destOrd="0" presId="urn:microsoft.com/office/officeart/2008/layout/HorizontalMultiLevelHierarchy"/>
    <dgm:cxn modelId="{27403E3E-0EE1-4D6E-9E45-550C2E561C84}" srcId="{9D39858E-3933-441C-A03C-90C0DFE88019}" destId="{07EEFD1E-7C5B-4133-8FD4-EC927F5A4F4B}" srcOrd="3" destOrd="0" parTransId="{4B958722-F85F-40DB-8C6E-7FE27F82FCBC}" sibTransId="{45B55383-ADB4-4EAA-BA48-215BB19A3A68}"/>
    <dgm:cxn modelId="{3B64E341-E37C-47C8-A66F-A98E829E28EA}" srcId="{9D39858E-3933-441C-A03C-90C0DFE88019}" destId="{AA1B79CC-1E44-4A17-A39F-B9C76031A951}" srcOrd="2" destOrd="0" parTransId="{5BDBC3ED-9744-4CA9-84EE-8B5514E0B927}" sibTransId="{3B3C4779-6C41-473C-9980-2192E775BE19}"/>
    <dgm:cxn modelId="{9FFDAF42-0641-4744-A5D5-157E9A2C4313}" type="presOf" srcId="{07EEFD1E-7C5B-4133-8FD4-EC927F5A4F4B}" destId="{30815C50-A99B-4EC1-9F2F-7A451C269481}" srcOrd="0" destOrd="0" presId="urn:microsoft.com/office/officeart/2008/layout/HorizontalMultiLevelHierarchy"/>
    <dgm:cxn modelId="{64642F65-562B-4D19-9958-B48BAB3F3BA6}" type="presOf" srcId="{9BF41EE9-ED74-4576-98AE-E17D5336AE12}" destId="{A81794D5-A941-4320-90DC-0665B028D860}" srcOrd="1" destOrd="0" presId="urn:microsoft.com/office/officeart/2008/layout/HorizontalMultiLevelHierarchy"/>
    <dgm:cxn modelId="{9DF03C68-E2E3-48E4-B0AE-0E28B5F7D027}" srcId="{49385F99-59A7-46E1-83D5-3BB4FCE9A9F9}" destId="{9D39858E-3933-441C-A03C-90C0DFE88019}" srcOrd="0" destOrd="0" parTransId="{972BF8A8-22F1-49C0-9AC5-2F8264A28B4E}" sibTransId="{DF74E035-9248-470D-AE13-D774E0FA5E52}"/>
    <dgm:cxn modelId="{76146F51-FF3B-4B43-BAE4-E1AEE2BD8B08}" type="presOf" srcId="{AA1B79CC-1E44-4A17-A39F-B9C76031A951}" destId="{CC98B7FC-63C3-4EB0-8C76-200454376097}" srcOrd="0" destOrd="0" presId="urn:microsoft.com/office/officeart/2008/layout/HorizontalMultiLevelHierarchy"/>
    <dgm:cxn modelId="{9DEADC84-DDA8-48EE-8C82-E3F94E5CBBE0}" type="presOf" srcId="{33D552DA-B4F3-40B2-8C7B-28A2803AFCC7}" destId="{CFAB2A63-C291-4F37-8196-E138BAF8E342}" srcOrd="0" destOrd="0" presId="urn:microsoft.com/office/officeart/2008/layout/HorizontalMultiLevelHierarchy"/>
    <dgm:cxn modelId="{49259590-E1AF-42F2-A095-3BBC41791A92}" type="presOf" srcId="{33D552DA-B4F3-40B2-8C7B-28A2803AFCC7}" destId="{05EE0B60-12FE-474B-B565-6A5BAB765F9D}" srcOrd="1" destOrd="0" presId="urn:microsoft.com/office/officeart/2008/layout/HorizontalMultiLevelHierarchy"/>
    <dgm:cxn modelId="{848F0B95-7EC0-4683-BF4C-652216AA62A9}" type="presOf" srcId="{5BDBC3ED-9744-4CA9-84EE-8B5514E0B927}" destId="{0890E339-0EBD-453C-B574-1AED0159DC16}" srcOrd="0" destOrd="0" presId="urn:microsoft.com/office/officeart/2008/layout/HorizontalMultiLevelHierarchy"/>
    <dgm:cxn modelId="{5F99E0AD-6FFC-4B71-8814-D139606796D9}" type="presOf" srcId="{9D89F871-4BA8-40B6-9034-E022738C729C}" destId="{0870BE52-2DAE-483F-825A-C36A54631B17}" srcOrd="0" destOrd="0" presId="urn:microsoft.com/office/officeart/2008/layout/HorizontalMultiLevelHierarchy"/>
    <dgm:cxn modelId="{4A7687AF-4A64-4A32-831A-5C02FBC14BAF}" type="presOf" srcId="{49385F99-59A7-46E1-83D5-3BB4FCE9A9F9}" destId="{EA73B505-F327-47E3-89E5-5FB6824D3752}" srcOrd="0" destOrd="0" presId="urn:microsoft.com/office/officeart/2008/layout/HorizontalMultiLevelHierarchy"/>
    <dgm:cxn modelId="{2EF3A0B9-B578-4ADD-B896-F14C6460A6F6}" type="presOf" srcId="{70E90897-2EC0-4C9C-9136-E6FDA31855E4}" destId="{0EFF2544-E211-49F4-AF85-FCFD0DE877DC}" srcOrd="0" destOrd="0" presId="urn:microsoft.com/office/officeart/2008/layout/HorizontalMultiLevelHierarchy"/>
    <dgm:cxn modelId="{9B2AE7DC-57DD-4B50-9B7B-9FB72F4D4972}" type="presOf" srcId="{9D39858E-3933-441C-A03C-90C0DFE88019}" destId="{9569265B-B008-403E-BE0F-417982D03340}" srcOrd="0" destOrd="0" presId="urn:microsoft.com/office/officeart/2008/layout/HorizontalMultiLevelHierarchy"/>
    <dgm:cxn modelId="{429060E6-566C-4A8A-B321-259EAB1417F1}" type="presOf" srcId="{4B958722-F85F-40DB-8C6E-7FE27F82FCBC}" destId="{A14AF2CB-A961-4196-9145-2A22C7E1D4A6}" srcOrd="0" destOrd="0" presId="urn:microsoft.com/office/officeart/2008/layout/HorizontalMultiLevelHierarchy"/>
    <dgm:cxn modelId="{162532F6-8A0C-4E44-A032-BF86F2CA95C1}" srcId="{9D39858E-3933-441C-A03C-90C0DFE88019}" destId="{9D89F871-4BA8-40B6-9034-E022738C729C}" srcOrd="0" destOrd="0" parTransId="{33D552DA-B4F3-40B2-8C7B-28A2803AFCC7}" sibTransId="{03049357-FA70-43A6-BB32-100245016408}"/>
    <dgm:cxn modelId="{B9F562F8-E602-42BB-A922-14785369E148}" srcId="{9D39858E-3933-441C-A03C-90C0DFE88019}" destId="{70E90897-2EC0-4C9C-9136-E6FDA31855E4}" srcOrd="1" destOrd="0" parTransId="{9BF41EE9-ED74-4576-98AE-E17D5336AE12}" sibTransId="{BD332057-6C7A-4962-B987-7A6C507EA913}"/>
    <dgm:cxn modelId="{FE6624FA-8A9A-4090-8040-D6BBB0133F33}" type="presParOf" srcId="{EA73B505-F327-47E3-89E5-5FB6824D3752}" destId="{3531B3E5-D3A7-415E-B493-4044D97E64E6}" srcOrd="0" destOrd="0" presId="urn:microsoft.com/office/officeart/2008/layout/HorizontalMultiLevelHierarchy"/>
    <dgm:cxn modelId="{8D9BE16B-CCBB-44ED-9A4D-C2CAB36E201E}" type="presParOf" srcId="{3531B3E5-D3A7-415E-B493-4044D97E64E6}" destId="{9569265B-B008-403E-BE0F-417982D03340}" srcOrd="0" destOrd="0" presId="urn:microsoft.com/office/officeart/2008/layout/HorizontalMultiLevelHierarchy"/>
    <dgm:cxn modelId="{E564C2A2-49AC-4639-A0B1-9FBBE47F3AAB}" type="presParOf" srcId="{3531B3E5-D3A7-415E-B493-4044D97E64E6}" destId="{205904C4-FF2A-4E11-AE06-0B53677D389C}" srcOrd="1" destOrd="0" presId="urn:microsoft.com/office/officeart/2008/layout/HorizontalMultiLevelHierarchy"/>
    <dgm:cxn modelId="{679661C4-1E28-4F64-BCF6-986C8572197E}" type="presParOf" srcId="{205904C4-FF2A-4E11-AE06-0B53677D389C}" destId="{CFAB2A63-C291-4F37-8196-E138BAF8E342}" srcOrd="0" destOrd="0" presId="urn:microsoft.com/office/officeart/2008/layout/HorizontalMultiLevelHierarchy"/>
    <dgm:cxn modelId="{D03ABBCE-5D5E-4407-9B12-FAF1BC60DE35}" type="presParOf" srcId="{CFAB2A63-C291-4F37-8196-E138BAF8E342}" destId="{05EE0B60-12FE-474B-B565-6A5BAB765F9D}" srcOrd="0" destOrd="0" presId="urn:microsoft.com/office/officeart/2008/layout/HorizontalMultiLevelHierarchy"/>
    <dgm:cxn modelId="{52D0D0A7-163E-4317-98F7-337777145790}" type="presParOf" srcId="{205904C4-FF2A-4E11-AE06-0B53677D389C}" destId="{3B9DCD57-E947-49F7-ABA9-5EAD919B724F}" srcOrd="1" destOrd="0" presId="urn:microsoft.com/office/officeart/2008/layout/HorizontalMultiLevelHierarchy"/>
    <dgm:cxn modelId="{8347086F-0817-4EC1-B03D-263C362A8666}" type="presParOf" srcId="{3B9DCD57-E947-49F7-ABA9-5EAD919B724F}" destId="{0870BE52-2DAE-483F-825A-C36A54631B17}" srcOrd="0" destOrd="0" presId="urn:microsoft.com/office/officeart/2008/layout/HorizontalMultiLevelHierarchy"/>
    <dgm:cxn modelId="{86608E2E-99D9-48EE-AEA4-BB86B1D34288}" type="presParOf" srcId="{3B9DCD57-E947-49F7-ABA9-5EAD919B724F}" destId="{9BDFEEC1-1CC2-4E12-B4AD-329DF386E172}" srcOrd="1" destOrd="0" presId="urn:microsoft.com/office/officeart/2008/layout/HorizontalMultiLevelHierarchy"/>
    <dgm:cxn modelId="{B210600A-8EF2-48A2-A143-DB2EDFDFBE66}" type="presParOf" srcId="{205904C4-FF2A-4E11-AE06-0B53677D389C}" destId="{7C3A24BE-943A-4465-BDE0-9F89FCF81107}" srcOrd="2" destOrd="0" presId="urn:microsoft.com/office/officeart/2008/layout/HorizontalMultiLevelHierarchy"/>
    <dgm:cxn modelId="{EF972984-F125-4725-B3D5-9018F128C4DD}" type="presParOf" srcId="{7C3A24BE-943A-4465-BDE0-9F89FCF81107}" destId="{A81794D5-A941-4320-90DC-0665B028D860}" srcOrd="0" destOrd="0" presId="urn:microsoft.com/office/officeart/2008/layout/HorizontalMultiLevelHierarchy"/>
    <dgm:cxn modelId="{A0CD164D-3208-48A5-A07A-59C9289DAA44}" type="presParOf" srcId="{205904C4-FF2A-4E11-AE06-0B53677D389C}" destId="{48509C76-5F8E-4834-937F-2A57121808B3}" srcOrd="3" destOrd="0" presId="urn:microsoft.com/office/officeart/2008/layout/HorizontalMultiLevelHierarchy"/>
    <dgm:cxn modelId="{5579E2FA-DE4A-42F2-BEB9-AB87E9719B86}" type="presParOf" srcId="{48509C76-5F8E-4834-937F-2A57121808B3}" destId="{0EFF2544-E211-49F4-AF85-FCFD0DE877DC}" srcOrd="0" destOrd="0" presId="urn:microsoft.com/office/officeart/2008/layout/HorizontalMultiLevelHierarchy"/>
    <dgm:cxn modelId="{2D3E77A9-B5EE-48D1-A63D-DD88AAB5F47A}" type="presParOf" srcId="{48509C76-5F8E-4834-937F-2A57121808B3}" destId="{D430E28F-B246-45B8-BEAF-BD78AFECCE99}" srcOrd="1" destOrd="0" presId="urn:microsoft.com/office/officeart/2008/layout/HorizontalMultiLevelHierarchy"/>
    <dgm:cxn modelId="{DFCCEAC0-7D20-4CBF-9833-AB2DC627976B}" type="presParOf" srcId="{205904C4-FF2A-4E11-AE06-0B53677D389C}" destId="{0890E339-0EBD-453C-B574-1AED0159DC16}" srcOrd="4" destOrd="0" presId="urn:microsoft.com/office/officeart/2008/layout/HorizontalMultiLevelHierarchy"/>
    <dgm:cxn modelId="{1C2BC679-4BD0-424E-836A-9B48ADB3AF85}" type="presParOf" srcId="{0890E339-0EBD-453C-B574-1AED0159DC16}" destId="{CC7E54C1-8CB4-43E6-956B-CC97B02F0461}" srcOrd="0" destOrd="0" presId="urn:microsoft.com/office/officeart/2008/layout/HorizontalMultiLevelHierarchy"/>
    <dgm:cxn modelId="{58D8D9D4-B221-4898-A50E-FEB1A14989F4}" type="presParOf" srcId="{205904C4-FF2A-4E11-AE06-0B53677D389C}" destId="{F904FEA8-A78B-4D33-9EB5-F819F3251417}" srcOrd="5" destOrd="0" presId="urn:microsoft.com/office/officeart/2008/layout/HorizontalMultiLevelHierarchy"/>
    <dgm:cxn modelId="{0B792D47-EF55-441D-89FB-E3197E3CC72F}" type="presParOf" srcId="{F904FEA8-A78B-4D33-9EB5-F819F3251417}" destId="{CC98B7FC-63C3-4EB0-8C76-200454376097}" srcOrd="0" destOrd="0" presId="urn:microsoft.com/office/officeart/2008/layout/HorizontalMultiLevelHierarchy"/>
    <dgm:cxn modelId="{6D81FE80-AD28-4AB8-9179-61B613EEDE2D}" type="presParOf" srcId="{F904FEA8-A78B-4D33-9EB5-F819F3251417}" destId="{40F15FE5-CA9D-4E3E-A224-C2CD58BC0692}" srcOrd="1" destOrd="0" presId="urn:microsoft.com/office/officeart/2008/layout/HorizontalMultiLevelHierarchy"/>
    <dgm:cxn modelId="{4624C670-38A7-4945-BC54-56614C7C6656}" type="presParOf" srcId="{205904C4-FF2A-4E11-AE06-0B53677D389C}" destId="{A14AF2CB-A961-4196-9145-2A22C7E1D4A6}" srcOrd="6" destOrd="0" presId="urn:microsoft.com/office/officeart/2008/layout/HorizontalMultiLevelHierarchy"/>
    <dgm:cxn modelId="{70801AD1-36F3-4324-945B-126677CE5443}" type="presParOf" srcId="{A14AF2CB-A961-4196-9145-2A22C7E1D4A6}" destId="{0CC7F66A-0368-480E-9528-A2CD095C7133}" srcOrd="0" destOrd="0" presId="urn:microsoft.com/office/officeart/2008/layout/HorizontalMultiLevelHierarchy"/>
    <dgm:cxn modelId="{A1B40A2A-6CBE-4CA7-B16A-873AB16B4D90}" type="presParOf" srcId="{205904C4-FF2A-4E11-AE06-0B53677D389C}" destId="{62D8E375-8FAB-414C-9B8D-F8D5FDC6A0A4}" srcOrd="7" destOrd="0" presId="urn:microsoft.com/office/officeart/2008/layout/HorizontalMultiLevelHierarchy"/>
    <dgm:cxn modelId="{551B8A0E-966F-47B2-84DA-BEEE77E624FE}" type="presParOf" srcId="{62D8E375-8FAB-414C-9B8D-F8D5FDC6A0A4}" destId="{30815C50-A99B-4EC1-9F2F-7A451C269481}" srcOrd="0" destOrd="0" presId="urn:microsoft.com/office/officeart/2008/layout/HorizontalMultiLevelHierarchy"/>
    <dgm:cxn modelId="{0F98DB71-1722-438C-90D1-F6D18EE55BE0}" type="presParOf" srcId="{62D8E375-8FAB-414C-9B8D-F8D5FDC6A0A4}" destId="{0BCC3AEB-EDA9-481F-9469-9F402808F243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9385F99-59A7-46E1-83D5-3BB4FCE9A9F9}" type="doc">
      <dgm:prSet loTypeId="urn:microsoft.com/office/officeart/2008/layout/HorizontalMultiLevelHierarchy" loCatId="hierarchy" qsTypeId="urn:microsoft.com/office/officeart/2005/8/quickstyle/simple1" qsCatId="simple" csTypeId="urn:microsoft.com/office/officeart/2005/8/colors/accent1_4" csCatId="accent1" phldr="1"/>
      <dgm:spPr/>
      <dgm:t>
        <a:bodyPr/>
        <a:lstStyle/>
        <a:p>
          <a:endParaRPr lang="es-PE"/>
        </a:p>
      </dgm:t>
    </dgm:pt>
    <dgm:pt modelId="{9D39858E-3933-441C-A03C-90C0DFE88019}">
      <dgm:prSet phldrT="[Texto]" custT="1"/>
      <dgm:spPr/>
      <dgm:t>
        <a:bodyPr/>
        <a:lstStyle/>
        <a:p>
          <a:r>
            <a:rPr lang="es-PE" sz="1800" dirty="0" err="1"/>
            <a:t>Clustering</a:t>
          </a:r>
          <a:endParaRPr lang="es-PE" sz="1800" dirty="0"/>
        </a:p>
      </dgm:t>
    </dgm:pt>
    <dgm:pt modelId="{972BF8A8-22F1-49C0-9AC5-2F8264A28B4E}" type="parTrans" cxnId="{9DF03C68-E2E3-48E4-B0AE-0E28B5F7D027}">
      <dgm:prSet/>
      <dgm:spPr/>
      <dgm:t>
        <a:bodyPr/>
        <a:lstStyle/>
        <a:p>
          <a:endParaRPr lang="es-PE"/>
        </a:p>
      </dgm:t>
    </dgm:pt>
    <dgm:pt modelId="{DF74E035-9248-470D-AE13-D774E0FA5E52}" type="sibTrans" cxnId="{9DF03C68-E2E3-48E4-B0AE-0E28B5F7D027}">
      <dgm:prSet/>
      <dgm:spPr/>
      <dgm:t>
        <a:bodyPr/>
        <a:lstStyle/>
        <a:p>
          <a:endParaRPr lang="es-PE"/>
        </a:p>
      </dgm:t>
    </dgm:pt>
    <dgm:pt modelId="{9D89F871-4BA8-40B6-9034-E022738C729C}">
      <dgm:prSet phldrT="[Texto]"/>
      <dgm:spPr/>
      <dgm:t>
        <a:bodyPr/>
        <a:lstStyle/>
        <a:p>
          <a:r>
            <a:rPr lang="es-PE" dirty="0"/>
            <a:t>K - Medias</a:t>
          </a:r>
        </a:p>
      </dgm:t>
    </dgm:pt>
    <dgm:pt modelId="{33D552DA-B4F3-40B2-8C7B-28A2803AFCC7}" type="parTrans" cxnId="{162532F6-8A0C-4E44-A032-BF86F2CA95C1}">
      <dgm:prSet/>
      <dgm:spPr/>
      <dgm:t>
        <a:bodyPr/>
        <a:lstStyle/>
        <a:p>
          <a:endParaRPr lang="es-PE"/>
        </a:p>
      </dgm:t>
    </dgm:pt>
    <dgm:pt modelId="{03049357-FA70-43A6-BB32-100245016408}" type="sibTrans" cxnId="{162532F6-8A0C-4E44-A032-BF86F2CA95C1}">
      <dgm:prSet/>
      <dgm:spPr/>
      <dgm:t>
        <a:bodyPr/>
        <a:lstStyle/>
        <a:p>
          <a:endParaRPr lang="es-PE"/>
        </a:p>
      </dgm:t>
    </dgm:pt>
    <dgm:pt modelId="{70E90897-2EC0-4C9C-9136-E6FDA31855E4}">
      <dgm:prSet phldrT="[Texto]"/>
      <dgm:spPr/>
      <dgm:t>
        <a:bodyPr/>
        <a:lstStyle/>
        <a:p>
          <a:r>
            <a:rPr lang="es-PE" dirty="0"/>
            <a:t>K - Prototipos</a:t>
          </a:r>
        </a:p>
      </dgm:t>
    </dgm:pt>
    <dgm:pt modelId="{9BF41EE9-ED74-4576-98AE-E17D5336AE12}" type="parTrans" cxnId="{B9F562F8-E602-42BB-A922-14785369E148}">
      <dgm:prSet/>
      <dgm:spPr/>
      <dgm:t>
        <a:bodyPr/>
        <a:lstStyle/>
        <a:p>
          <a:endParaRPr lang="es-PE"/>
        </a:p>
      </dgm:t>
    </dgm:pt>
    <dgm:pt modelId="{BD332057-6C7A-4962-B987-7A6C507EA913}" type="sibTrans" cxnId="{B9F562F8-E602-42BB-A922-14785369E148}">
      <dgm:prSet/>
      <dgm:spPr/>
      <dgm:t>
        <a:bodyPr/>
        <a:lstStyle/>
        <a:p>
          <a:endParaRPr lang="es-PE"/>
        </a:p>
      </dgm:t>
    </dgm:pt>
    <dgm:pt modelId="{AA1B79CC-1E44-4A17-A39F-B9C76031A951}">
      <dgm:prSet phldrT="[Texto]"/>
      <dgm:spPr/>
      <dgm:t>
        <a:bodyPr/>
        <a:lstStyle/>
        <a:p>
          <a:r>
            <a:rPr lang="es-PE" dirty="0"/>
            <a:t>K - Modas</a:t>
          </a:r>
        </a:p>
      </dgm:t>
    </dgm:pt>
    <dgm:pt modelId="{5BDBC3ED-9744-4CA9-84EE-8B5514E0B927}" type="parTrans" cxnId="{3B64E341-E37C-47C8-A66F-A98E829E28EA}">
      <dgm:prSet/>
      <dgm:spPr/>
      <dgm:t>
        <a:bodyPr/>
        <a:lstStyle/>
        <a:p>
          <a:endParaRPr lang="es-PE"/>
        </a:p>
      </dgm:t>
    </dgm:pt>
    <dgm:pt modelId="{3B3C4779-6C41-473C-9980-2192E775BE19}" type="sibTrans" cxnId="{3B64E341-E37C-47C8-A66F-A98E829E28EA}">
      <dgm:prSet/>
      <dgm:spPr/>
      <dgm:t>
        <a:bodyPr/>
        <a:lstStyle/>
        <a:p>
          <a:endParaRPr lang="es-PE"/>
        </a:p>
      </dgm:t>
    </dgm:pt>
    <dgm:pt modelId="{07EEFD1E-7C5B-4133-8FD4-EC927F5A4F4B}">
      <dgm:prSet phldrT="[Texto]"/>
      <dgm:spPr/>
      <dgm:t>
        <a:bodyPr/>
        <a:lstStyle/>
        <a:p>
          <a:r>
            <a:rPr lang="es-PE" dirty="0"/>
            <a:t>K – </a:t>
          </a:r>
          <a:r>
            <a:rPr lang="es-PE" dirty="0" err="1"/>
            <a:t>Medoids</a:t>
          </a:r>
          <a:endParaRPr lang="es-PE" dirty="0"/>
        </a:p>
      </dgm:t>
    </dgm:pt>
    <dgm:pt modelId="{4B958722-F85F-40DB-8C6E-7FE27F82FCBC}" type="parTrans" cxnId="{27403E3E-0EE1-4D6E-9E45-550C2E561C84}">
      <dgm:prSet/>
      <dgm:spPr/>
      <dgm:t>
        <a:bodyPr/>
        <a:lstStyle/>
        <a:p>
          <a:endParaRPr lang="es-PE"/>
        </a:p>
      </dgm:t>
    </dgm:pt>
    <dgm:pt modelId="{45B55383-ADB4-4EAA-BA48-215BB19A3A68}" type="sibTrans" cxnId="{27403E3E-0EE1-4D6E-9E45-550C2E561C84}">
      <dgm:prSet/>
      <dgm:spPr/>
      <dgm:t>
        <a:bodyPr/>
        <a:lstStyle/>
        <a:p>
          <a:endParaRPr lang="es-PE"/>
        </a:p>
      </dgm:t>
    </dgm:pt>
    <dgm:pt modelId="{A8C6C6E7-E051-4346-82DF-8A42574B2E26}">
      <dgm:prSet phldrT="[Texto]"/>
      <dgm:spPr/>
      <dgm:t>
        <a:bodyPr/>
        <a:lstStyle/>
        <a:p>
          <a:r>
            <a:rPr lang="es-PE" dirty="0"/>
            <a:t>Jerárquico</a:t>
          </a:r>
        </a:p>
      </dgm:t>
    </dgm:pt>
    <dgm:pt modelId="{0C617DB4-E6F6-4587-8AF9-B53F23BDD93E}" type="parTrans" cxnId="{8154902D-2DBB-44C0-8B20-49E124840549}">
      <dgm:prSet/>
      <dgm:spPr/>
      <dgm:t>
        <a:bodyPr/>
        <a:lstStyle/>
        <a:p>
          <a:endParaRPr lang="es-PE"/>
        </a:p>
      </dgm:t>
    </dgm:pt>
    <dgm:pt modelId="{E1DD2F4C-033C-4A41-83B4-3BFBE1301EEA}" type="sibTrans" cxnId="{8154902D-2DBB-44C0-8B20-49E124840549}">
      <dgm:prSet/>
      <dgm:spPr/>
      <dgm:t>
        <a:bodyPr/>
        <a:lstStyle/>
        <a:p>
          <a:endParaRPr lang="es-PE"/>
        </a:p>
      </dgm:t>
    </dgm:pt>
    <dgm:pt modelId="{EA73B505-F327-47E3-89E5-5FB6824D3752}" type="pres">
      <dgm:prSet presAssocID="{49385F99-59A7-46E1-83D5-3BB4FCE9A9F9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3531B3E5-D3A7-415E-B493-4044D97E64E6}" type="pres">
      <dgm:prSet presAssocID="{9D39858E-3933-441C-A03C-90C0DFE88019}" presName="root1" presStyleCnt="0"/>
      <dgm:spPr/>
    </dgm:pt>
    <dgm:pt modelId="{9569265B-B008-403E-BE0F-417982D03340}" type="pres">
      <dgm:prSet presAssocID="{9D39858E-3933-441C-A03C-90C0DFE88019}" presName="LevelOneTextNode" presStyleLbl="node0" presStyleIdx="0" presStyleCnt="1">
        <dgm:presLayoutVars>
          <dgm:chPref val="3"/>
        </dgm:presLayoutVars>
      </dgm:prSet>
      <dgm:spPr/>
    </dgm:pt>
    <dgm:pt modelId="{205904C4-FF2A-4E11-AE06-0B53677D389C}" type="pres">
      <dgm:prSet presAssocID="{9D39858E-3933-441C-A03C-90C0DFE88019}" presName="level2hierChild" presStyleCnt="0"/>
      <dgm:spPr/>
    </dgm:pt>
    <dgm:pt modelId="{CFAB2A63-C291-4F37-8196-E138BAF8E342}" type="pres">
      <dgm:prSet presAssocID="{33D552DA-B4F3-40B2-8C7B-28A2803AFCC7}" presName="conn2-1" presStyleLbl="parChTrans1D2" presStyleIdx="0" presStyleCnt="5"/>
      <dgm:spPr/>
    </dgm:pt>
    <dgm:pt modelId="{05EE0B60-12FE-474B-B565-6A5BAB765F9D}" type="pres">
      <dgm:prSet presAssocID="{33D552DA-B4F3-40B2-8C7B-28A2803AFCC7}" presName="connTx" presStyleLbl="parChTrans1D2" presStyleIdx="0" presStyleCnt="5"/>
      <dgm:spPr/>
    </dgm:pt>
    <dgm:pt modelId="{3B9DCD57-E947-49F7-ABA9-5EAD919B724F}" type="pres">
      <dgm:prSet presAssocID="{9D89F871-4BA8-40B6-9034-E022738C729C}" presName="root2" presStyleCnt="0"/>
      <dgm:spPr/>
    </dgm:pt>
    <dgm:pt modelId="{0870BE52-2DAE-483F-825A-C36A54631B17}" type="pres">
      <dgm:prSet presAssocID="{9D89F871-4BA8-40B6-9034-E022738C729C}" presName="LevelTwoTextNode" presStyleLbl="node2" presStyleIdx="0" presStyleCnt="5" custScaleX="184428" custScaleY="69850" custLinFactNeighborX="-118">
        <dgm:presLayoutVars>
          <dgm:chPref val="3"/>
        </dgm:presLayoutVars>
      </dgm:prSet>
      <dgm:spPr/>
    </dgm:pt>
    <dgm:pt modelId="{9BDFEEC1-1CC2-4E12-B4AD-329DF386E172}" type="pres">
      <dgm:prSet presAssocID="{9D89F871-4BA8-40B6-9034-E022738C729C}" presName="level3hierChild" presStyleCnt="0"/>
      <dgm:spPr/>
    </dgm:pt>
    <dgm:pt modelId="{7C3A24BE-943A-4465-BDE0-9F89FCF81107}" type="pres">
      <dgm:prSet presAssocID="{9BF41EE9-ED74-4576-98AE-E17D5336AE12}" presName="conn2-1" presStyleLbl="parChTrans1D2" presStyleIdx="1" presStyleCnt="5"/>
      <dgm:spPr/>
    </dgm:pt>
    <dgm:pt modelId="{A81794D5-A941-4320-90DC-0665B028D860}" type="pres">
      <dgm:prSet presAssocID="{9BF41EE9-ED74-4576-98AE-E17D5336AE12}" presName="connTx" presStyleLbl="parChTrans1D2" presStyleIdx="1" presStyleCnt="5"/>
      <dgm:spPr/>
    </dgm:pt>
    <dgm:pt modelId="{48509C76-5F8E-4834-937F-2A57121808B3}" type="pres">
      <dgm:prSet presAssocID="{70E90897-2EC0-4C9C-9136-E6FDA31855E4}" presName="root2" presStyleCnt="0"/>
      <dgm:spPr/>
    </dgm:pt>
    <dgm:pt modelId="{0EFF2544-E211-49F4-AF85-FCFD0DE877DC}" type="pres">
      <dgm:prSet presAssocID="{70E90897-2EC0-4C9C-9136-E6FDA31855E4}" presName="LevelTwoTextNode" presStyleLbl="node2" presStyleIdx="1" presStyleCnt="5" custScaleX="185323" custScaleY="79027">
        <dgm:presLayoutVars>
          <dgm:chPref val="3"/>
        </dgm:presLayoutVars>
      </dgm:prSet>
      <dgm:spPr/>
    </dgm:pt>
    <dgm:pt modelId="{D430E28F-B246-45B8-BEAF-BD78AFECCE99}" type="pres">
      <dgm:prSet presAssocID="{70E90897-2EC0-4C9C-9136-E6FDA31855E4}" presName="level3hierChild" presStyleCnt="0"/>
      <dgm:spPr/>
    </dgm:pt>
    <dgm:pt modelId="{0890E339-0EBD-453C-B574-1AED0159DC16}" type="pres">
      <dgm:prSet presAssocID="{5BDBC3ED-9744-4CA9-84EE-8B5514E0B927}" presName="conn2-1" presStyleLbl="parChTrans1D2" presStyleIdx="2" presStyleCnt="5"/>
      <dgm:spPr/>
    </dgm:pt>
    <dgm:pt modelId="{CC7E54C1-8CB4-43E6-956B-CC97B02F0461}" type="pres">
      <dgm:prSet presAssocID="{5BDBC3ED-9744-4CA9-84EE-8B5514E0B927}" presName="connTx" presStyleLbl="parChTrans1D2" presStyleIdx="2" presStyleCnt="5"/>
      <dgm:spPr/>
    </dgm:pt>
    <dgm:pt modelId="{F904FEA8-A78B-4D33-9EB5-F819F3251417}" type="pres">
      <dgm:prSet presAssocID="{AA1B79CC-1E44-4A17-A39F-B9C76031A951}" presName="root2" presStyleCnt="0"/>
      <dgm:spPr/>
    </dgm:pt>
    <dgm:pt modelId="{CC98B7FC-63C3-4EB0-8C76-200454376097}" type="pres">
      <dgm:prSet presAssocID="{AA1B79CC-1E44-4A17-A39F-B9C76031A951}" presName="LevelTwoTextNode" presStyleLbl="node2" presStyleIdx="2" presStyleCnt="5" custScaleX="184488" custScaleY="75067" custLinFactNeighborY="433">
        <dgm:presLayoutVars>
          <dgm:chPref val="3"/>
        </dgm:presLayoutVars>
      </dgm:prSet>
      <dgm:spPr/>
    </dgm:pt>
    <dgm:pt modelId="{40F15FE5-CA9D-4E3E-A224-C2CD58BC0692}" type="pres">
      <dgm:prSet presAssocID="{AA1B79CC-1E44-4A17-A39F-B9C76031A951}" presName="level3hierChild" presStyleCnt="0"/>
      <dgm:spPr/>
    </dgm:pt>
    <dgm:pt modelId="{A14AF2CB-A961-4196-9145-2A22C7E1D4A6}" type="pres">
      <dgm:prSet presAssocID="{4B958722-F85F-40DB-8C6E-7FE27F82FCBC}" presName="conn2-1" presStyleLbl="parChTrans1D2" presStyleIdx="3" presStyleCnt="5"/>
      <dgm:spPr/>
    </dgm:pt>
    <dgm:pt modelId="{0CC7F66A-0368-480E-9528-A2CD095C7133}" type="pres">
      <dgm:prSet presAssocID="{4B958722-F85F-40DB-8C6E-7FE27F82FCBC}" presName="connTx" presStyleLbl="parChTrans1D2" presStyleIdx="3" presStyleCnt="5"/>
      <dgm:spPr/>
    </dgm:pt>
    <dgm:pt modelId="{62D8E375-8FAB-414C-9B8D-F8D5FDC6A0A4}" type="pres">
      <dgm:prSet presAssocID="{07EEFD1E-7C5B-4133-8FD4-EC927F5A4F4B}" presName="root2" presStyleCnt="0"/>
      <dgm:spPr/>
    </dgm:pt>
    <dgm:pt modelId="{30815C50-A99B-4EC1-9F2F-7A451C269481}" type="pres">
      <dgm:prSet presAssocID="{07EEFD1E-7C5B-4133-8FD4-EC927F5A4F4B}" presName="LevelTwoTextNode" presStyleLbl="node2" presStyleIdx="3" presStyleCnt="5" custScaleX="184488" custScaleY="75067" custLinFactNeighborY="433">
        <dgm:presLayoutVars>
          <dgm:chPref val="3"/>
        </dgm:presLayoutVars>
      </dgm:prSet>
      <dgm:spPr/>
    </dgm:pt>
    <dgm:pt modelId="{0BCC3AEB-EDA9-481F-9469-9F402808F243}" type="pres">
      <dgm:prSet presAssocID="{07EEFD1E-7C5B-4133-8FD4-EC927F5A4F4B}" presName="level3hierChild" presStyleCnt="0"/>
      <dgm:spPr/>
    </dgm:pt>
    <dgm:pt modelId="{1662C1C6-70DA-4B18-9FE9-53B18E4CF509}" type="pres">
      <dgm:prSet presAssocID="{0C617DB4-E6F6-4587-8AF9-B53F23BDD93E}" presName="conn2-1" presStyleLbl="parChTrans1D2" presStyleIdx="4" presStyleCnt="5"/>
      <dgm:spPr/>
    </dgm:pt>
    <dgm:pt modelId="{7E5CD3AC-1EB1-4052-91E6-C5B3D6ED5A2E}" type="pres">
      <dgm:prSet presAssocID="{0C617DB4-E6F6-4587-8AF9-B53F23BDD93E}" presName="connTx" presStyleLbl="parChTrans1D2" presStyleIdx="4" presStyleCnt="5"/>
      <dgm:spPr/>
    </dgm:pt>
    <dgm:pt modelId="{5354DF44-FFDA-4350-B4F1-9DE474478C4F}" type="pres">
      <dgm:prSet presAssocID="{A8C6C6E7-E051-4346-82DF-8A42574B2E26}" presName="root2" presStyleCnt="0"/>
      <dgm:spPr/>
    </dgm:pt>
    <dgm:pt modelId="{8AABAD3D-02B1-4645-97EC-0C0908204183}" type="pres">
      <dgm:prSet presAssocID="{A8C6C6E7-E051-4346-82DF-8A42574B2E26}" presName="LevelTwoTextNode" presStyleLbl="node2" presStyleIdx="4" presStyleCnt="5" custScaleX="183069" custScaleY="86626">
        <dgm:presLayoutVars>
          <dgm:chPref val="3"/>
        </dgm:presLayoutVars>
      </dgm:prSet>
      <dgm:spPr/>
    </dgm:pt>
    <dgm:pt modelId="{E03F0773-099F-426D-825F-E3D3E0286849}" type="pres">
      <dgm:prSet presAssocID="{A8C6C6E7-E051-4346-82DF-8A42574B2E26}" presName="level3hierChild" presStyleCnt="0"/>
      <dgm:spPr/>
    </dgm:pt>
  </dgm:ptLst>
  <dgm:cxnLst>
    <dgm:cxn modelId="{5569490B-DB02-4CD0-B025-18366B312168}" type="presOf" srcId="{AA1B79CC-1E44-4A17-A39F-B9C76031A951}" destId="{CC98B7FC-63C3-4EB0-8C76-200454376097}" srcOrd="0" destOrd="0" presId="urn:microsoft.com/office/officeart/2008/layout/HorizontalMultiLevelHierarchy"/>
    <dgm:cxn modelId="{78BDEE0C-23C8-4FC0-B4A7-3518BB92FA7D}" type="presOf" srcId="{4B958722-F85F-40DB-8C6E-7FE27F82FCBC}" destId="{0CC7F66A-0368-480E-9528-A2CD095C7133}" srcOrd="1" destOrd="0" presId="urn:microsoft.com/office/officeart/2008/layout/HorizontalMultiLevelHierarchy"/>
    <dgm:cxn modelId="{CE64A111-7AA6-46A2-A190-1753741A2F54}" type="presOf" srcId="{9D89F871-4BA8-40B6-9034-E022738C729C}" destId="{0870BE52-2DAE-483F-825A-C36A54631B17}" srcOrd="0" destOrd="0" presId="urn:microsoft.com/office/officeart/2008/layout/HorizontalMultiLevelHierarchy"/>
    <dgm:cxn modelId="{F13D0415-8BEC-4D7A-BF70-6177CC644318}" type="presOf" srcId="{0C617DB4-E6F6-4587-8AF9-B53F23BDD93E}" destId="{7E5CD3AC-1EB1-4052-91E6-C5B3D6ED5A2E}" srcOrd="1" destOrd="0" presId="urn:microsoft.com/office/officeart/2008/layout/HorizontalMultiLevelHierarchy"/>
    <dgm:cxn modelId="{DA8A2D1F-1F3B-4E5D-A7D0-7E7C3F8DEC28}" type="presOf" srcId="{70E90897-2EC0-4C9C-9136-E6FDA31855E4}" destId="{0EFF2544-E211-49F4-AF85-FCFD0DE877DC}" srcOrd="0" destOrd="0" presId="urn:microsoft.com/office/officeart/2008/layout/HorizontalMultiLevelHierarchy"/>
    <dgm:cxn modelId="{AD26BE29-8D39-4803-B309-8D90644CF271}" type="presOf" srcId="{49385F99-59A7-46E1-83D5-3BB4FCE9A9F9}" destId="{EA73B505-F327-47E3-89E5-5FB6824D3752}" srcOrd="0" destOrd="0" presId="urn:microsoft.com/office/officeart/2008/layout/HorizontalMultiLevelHierarchy"/>
    <dgm:cxn modelId="{8154902D-2DBB-44C0-8B20-49E124840549}" srcId="{9D39858E-3933-441C-A03C-90C0DFE88019}" destId="{A8C6C6E7-E051-4346-82DF-8A42574B2E26}" srcOrd="4" destOrd="0" parTransId="{0C617DB4-E6F6-4587-8AF9-B53F23BDD93E}" sibTransId="{E1DD2F4C-033C-4A41-83B4-3BFBE1301EEA}"/>
    <dgm:cxn modelId="{93990638-7B55-4C0E-8B98-5FC358ACD237}" type="presOf" srcId="{9BF41EE9-ED74-4576-98AE-E17D5336AE12}" destId="{A81794D5-A941-4320-90DC-0665B028D860}" srcOrd="1" destOrd="0" presId="urn:microsoft.com/office/officeart/2008/layout/HorizontalMultiLevelHierarchy"/>
    <dgm:cxn modelId="{27403E3E-0EE1-4D6E-9E45-550C2E561C84}" srcId="{9D39858E-3933-441C-A03C-90C0DFE88019}" destId="{07EEFD1E-7C5B-4133-8FD4-EC927F5A4F4B}" srcOrd="3" destOrd="0" parTransId="{4B958722-F85F-40DB-8C6E-7FE27F82FCBC}" sibTransId="{45B55383-ADB4-4EAA-BA48-215BB19A3A68}"/>
    <dgm:cxn modelId="{3B64E341-E37C-47C8-A66F-A98E829E28EA}" srcId="{9D39858E-3933-441C-A03C-90C0DFE88019}" destId="{AA1B79CC-1E44-4A17-A39F-B9C76031A951}" srcOrd="2" destOrd="0" parTransId="{5BDBC3ED-9744-4CA9-84EE-8B5514E0B927}" sibTransId="{3B3C4779-6C41-473C-9980-2192E775BE19}"/>
    <dgm:cxn modelId="{12695042-B169-4749-BD42-EDC6612E367E}" type="presOf" srcId="{5BDBC3ED-9744-4CA9-84EE-8B5514E0B927}" destId="{0890E339-0EBD-453C-B574-1AED0159DC16}" srcOrd="0" destOrd="0" presId="urn:microsoft.com/office/officeart/2008/layout/HorizontalMultiLevelHierarchy"/>
    <dgm:cxn modelId="{9DF03C68-E2E3-48E4-B0AE-0E28B5F7D027}" srcId="{49385F99-59A7-46E1-83D5-3BB4FCE9A9F9}" destId="{9D39858E-3933-441C-A03C-90C0DFE88019}" srcOrd="0" destOrd="0" parTransId="{972BF8A8-22F1-49C0-9AC5-2F8264A28B4E}" sibTransId="{DF74E035-9248-470D-AE13-D774E0FA5E52}"/>
    <dgm:cxn modelId="{8D0CFC55-5FEC-4C1C-94E0-4DB2BCF7DED7}" type="presOf" srcId="{4B958722-F85F-40DB-8C6E-7FE27F82FCBC}" destId="{A14AF2CB-A961-4196-9145-2A22C7E1D4A6}" srcOrd="0" destOrd="0" presId="urn:microsoft.com/office/officeart/2008/layout/HorizontalMultiLevelHierarchy"/>
    <dgm:cxn modelId="{6B3E077A-F5DA-4729-89A6-57F60B520EB5}" type="presOf" srcId="{0C617DB4-E6F6-4587-8AF9-B53F23BDD93E}" destId="{1662C1C6-70DA-4B18-9FE9-53B18E4CF509}" srcOrd="0" destOrd="0" presId="urn:microsoft.com/office/officeart/2008/layout/HorizontalMultiLevelHierarchy"/>
    <dgm:cxn modelId="{722F6887-9ECD-441D-9D4C-875D4E3AC1DE}" type="presOf" srcId="{9BF41EE9-ED74-4576-98AE-E17D5336AE12}" destId="{7C3A24BE-943A-4465-BDE0-9F89FCF81107}" srcOrd="0" destOrd="0" presId="urn:microsoft.com/office/officeart/2008/layout/HorizontalMultiLevelHierarchy"/>
    <dgm:cxn modelId="{CFCAF799-A433-4532-BB24-1271808E02D6}" type="presOf" srcId="{A8C6C6E7-E051-4346-82DF-8A42574B2E26}" destId="{8AABAD3D-02B1-4645-97EC-0C0908204183}" srcOrd="0" destOrd="0" presId="urn:microsoft.com/office/officeart/2008/layout/HorizontalMultiLevelHierarchy"/>
    <dgm:cxn modelId="{E584E69E-E8E3-4BFE-A2F7-DD454D4E729A}" type="presOf" srcId="{33D552DA-B4F3-40B2-8C7B-28A2803AFCC7}" destId="{05EE0B60-12FE-474B-B565-6A5BAB765F9D}" srcOrd="1" destOrd="0" presId="urn:microsoft.com/office/officeart/2008/layout/HorizontalMultiLevelHierarchy"/>
    <dgm:cxn modelId="{1BD9ECA8-0272-453B-8F06-77E607EA7D6E}" type="presOf" srcId="{5BDBC3ED-9744-4CA9-84EE-8B5514E0B927}" destId="{CC7E54C1-8CB4-43E6-956B-CC97B02F0461}" srcOrd="1" destOrd="0" presId="urn:microsoft.com/office/officeart/2008/layout/HorizontalMultiLevelHierarchy"/>
    <dgm:cxn modelId="{24C10EDD-EF87-44CB-921D-E5E39A5462BE}" type="presOf" srcId="{07EEFD1E-7C5B-4133-8FD4-EC927F5A4F4B}" destId="{30815C50-A99B-4EC1-9F2F-7A451C269481}" srcOrd="0" destOrd="0" presId="urn:microsoft.com/office/officeart/2008/layout/HorizontalMultiLevelHierarchy"/>
    <dgm:cxn modelId="{380591DE-39F8-406A-88B8-8FE96019AB47}" type="presOf" srcId="{9D39858E-3933-441C-A03C-90C0DFE88019}" destId="{9569265B-B008-403E-BE0F-417982D03340}" srcOrd="0" destOrd="0" presId="urn:microsoft.com/office/officeart/2008/layout/HorizontalMultiLevelHierarchy"/>
    <dgm:cxn modelId="{D1B8C8EE-9707-477E-AB44-4FADA41140CE}" type="presOf" srcId="{33D552DA-B4F3-40B2-8C7B-28A2803AFCC7}" destId="{CFAB2A63-C291-4F37-8196-E138BAF8E342}" srcOrd="0" destOrd="0" presId="urn:microsoft.com/office/officeart/2008/layout/HorizontalMultiLevelHierarchy"/>
    <dgm:cxn modelId="{162532F6-8A0C-4E44-A032-BF86F2CA95C1}" srcId="{9D39858E-3933-441C-A03C-90C0DFE88019}" destId="{9D89F871-4BA8-40B6-9034-E022738C729C}" srcOrd="0" destOrd="0" parTransId="{33D552DA-B4F3-40B2-8C7B-28A2803AFCC7}" sibTransId="{03049357-FA70-43A6-BB32-100245016408}"/>
    <dgm:cxn modelId="{B9F562F8-E602-42BB-A922-14785369E148}" srcId="{9D39858E-3933-441C-A03C-90C0DFE88019}" destId="{70E90897-2EC0-4C9C-9136-E6FDA31855E4}" srcOrd="1" destOrd="0" parTransId="{9BF41EE9-ED74-4576-98AE-E17D5336AE12}" sibTransId="{BD332057-6C7A-4962-B987-7A6C507EA913}"/>
    <dgm:cxn modelId="{570B00A0-A745-431A-A52D-34454C91B9C4}" type="presParOf" srcId="{EA73B505-F327-47E3-89E5-5FB6824D3752}" destId="{3531B3E5-D3A7-415E-B493-4044D97E64E6}" srcOrd="0" destOrd="0" presId="urn:microsoft.com/office/officeart/2008/layout/HorizontalMultiLevelHierarchy"/>
    <dgm:cxn modelId="{B73D16B2-B612-4050-9051-DB5ED4A2CC14}" type="presParOf" srcId="{3531B3E5-D3A7-415E-B493-4044D97E64E6}" destId="{9569265B-B008-403E-BE0F-417982D03340}" srcOrd="0" destOrd="0" presId="urn:microsoft.com/office/officeart/2008/layout/HorizontalMultiLevelHierarchy"/>
    <dgm:cxn modelId="{EE1AE039-7E19-4895-A4E2-89D53F170EC1}" type="presParOf" srcId="{3531B3E5-D3A7-415E-B493-4044D97E64E6}" destId="{205904C4-FF2A-4E11-AE06-0B53677D389C}" srcOrd="1" destOrd="0" presId="urn:microsoft.com/office/officeart/2008/layout/HorizontalMultiLevelHierarchy"/>
    <dgm:cxn modelId="{71B5F63F-C517-4F2E-B10B-6C02FB071EF8}" type="presParOf" srcId="{205904C4-FF2A-4E11-AE06-0B53677D389C}" destId="{CFAB2A63-C291-4F37-8196-E138BAF8E342}" srcOrd="0" destOrd="0" presId="urn:microsoft.com/office/officeart/2008/layout/HorizontalMultiLevelHierarchy"/>
    <dgm:cxn modelId="{2263D6BC-2C43-46D8-8685-686B2801FFEB}" type="presParOf" srcId="{CFAB2A63-C291-4F37-8196-E138BAF8E342}" destId="{05EE0B60-12FE-474B-B565-6A5BAB765F9D}" srcOrd="0" destOrd="0" presId="urn:microsoft.com/office/officeart/2008/layout/HorizontalMultiLevelHierarchy"/>
    <dgm:cxn modelId="{00453D5B-24B4-4837-ADD7-BC3265C8D19D}" type="presParOf" srcId="{205904C4-FF2A-4E11-AE06-0B53677D389C}" destId="{3B9DCD57-E947-49F7-ABA9-5EAD919B724F}" srcOrd="1" destOrd="0" presId="urn:microsoft.com/office/officeart/2008/layout/HorizontalMultiLevelHierarchy"/>
    <dgm:cxn modelId="{C7F62447-5D03-4184-BC68-E5F73B95B222}" type="presParOf" srcId="{3B9DCD57-E947-49F7-ABA9-5EAD919B724F}" destId="{0870BE52-2DAE-483F-825A-C36A54631B17}" srcOrd="0" destOrd="0" presId="urn:microsoft.com/office/officeart/2008/layout/HorizontalMultiLevelHierarchy"/>
    <dgm:cxn modelId="{E6608E9E-2F51-4CEE-8B3F-260BFEA7CB00}" type="presParOf" srcId="{3B9DCD57-E947-49F7-ABA9-5EAD919B724F}" destId="{9BDFEEC1-1CC2-4E12-B4AD-329DF386E172}" srcOrd="1" destOrd="0" presId="urn:microsoft.com/office/officeart/2008/layout/HorizontalMultiLevelHierarchy"/>
    <dgm:cxn modelId="{8FB767ED-9861-423E-96A6-F3C271FED9A4}" type="presParOf" srcId="{205904C4-FF2A-4E11-AE06-0B53677D389C}" destId="{7C3A24BE-943A-4465-BDE0-9F89FCF81107}" srcOrd="2" destOrd="0" presId="urn:microsoft.com/office/officeart/2008/layout/HorizontalMultiLevelHierarchy"/>
    <dgm:cxn modelId="{8059129E-7ABF-4AF2-B1FD-BBD9F1E9ABC2}" type="presParOf" srcId="{7C3A24BE-943A-4465-BDE0-9F89FCF81107}" destId="{A81794D5-A941-4320-90DC-0665B028D860}" srcOrd="0" destOrd="0" presId="urn:microsoft.com/office/officeart/2008/layout/HorizontalMultiLevelHierarchy"/>
    <dgm:cxn modelId="{1564E8C0-904D-4785-B9AC-B2342B30C824}" type="presParOf" srcId="{205904C4-FF2A-4E11-AE06-0B53677D389C}" destId="{48509C76-5F8E-4834-937F-2A57121808B3}" srcOrd="3" destOrd="0" presId="urn:microsoft.com/office/officeart/2008/layout/HorizontalMultiLevelHierarchy"/>
    <dgm:cxn modelId="{4587E8A8-DB57-44FC-80E3-BD25DFDF450E}" type="presParOf" srcId="{48509C76-5F8E-4834-937F-2A57121808B3}" destId="{0EFF2544-E211-49F4-AF85-FCFD0DE877DC}" srcOrd="0" destOrd="0" presId="urn:microsoft.com/office/officeart/2008/layout/HorizontalMultiLevelHierarchy"/>
    <dgm:cxn modelId="{DDD775BA-6FE6-48BB-ADE1-20A6DE4E43FD}" type="presParOf" srcId="{48509C76-5F8E-4834-937F-2A57121808B3}" destId="{D430E28F-B246-45B8-BEAF-BD78AFECCE99}" srcOrd="1" destOrd="0" presId="urn:microsoft.com/office/officeart/2008/layout/HorizontalMultiLevelHierarchy"/>
    <dgm:cxn modelId="{38E70C24-F46B-447D-AA57-985560127DE8}" type="presParOf" srcId="{205904C4-FF2A-4E11-AE06-0B53677D389C}" destId="{0890E339-0EBD-453C-B574-1AED0159DC16}" srcOrd="4" destOrd="0" presId="urn:microsoft.com/office/officeart/2008/layout/HorizontalMultiLevelHierarchy"/>
    <dgm:cxn modelId="{1CA2351D-AA0A-4B8B-B880-F2D7E553CA4E}" type="presParOf" srcId="{0890E339-0EBD-453C-B574-1AED0159DC16}" destId="{CC7E54C1-8CB4-43E6-956B-CC97B02F0461}" srcOrd="0" destOrd="0" presId="urn:microsoft.com/office/officeart/2008/layout/HorizontalMultiLevelHierarchy"/>
    <dgm:cxn modelId="{ED6120B7-6F9A-4A6B-9162-8090D4BDAA52}" type="presParOf" srcId="{205904C4-FF2A-4E11-AE06-0B53677D389C}" destId="{F904FEA8-A78B-4D33-9EB5-F819F3251417}" srcOrd="5" destOrd="0" presId="urn:microsoft.com/office/officeart/2008/layout/HorizontalMultiLevelHierarchy"/>
    <dgm:cxn modelId="{9EC21847-04CE-48B3-8311-8377663F00CD}" type="presParOf" srcId="{F904FEA8-A78B-4D33-9EB5-F819F3251417}" destId="{CC98B7FC-63C3-4EB0-8C76-200454376097}" srcOrd="0" destOrd="0" presId="urn:microsoft.com/office/officeart/2008/layout/HorizontalMultiLevelHierarchy"/>
    <dgm:cxn modelId="{79ECCEA0-128E-4504-8487-829C9A7BFE17}" type="presParOf" srcId="{F904FEA8-A78B-4D33-9EB5-F819F3251417}" destId="{40F15FE5-CA9D-4E3E-A224-C2CD58BC0692}" srcOrd="1" destOrd="0" presId="urn:microsoft.com/office/officeart/2008/layout/HorizontalMultiLevelHierarchy"/>
    <dgm:cxn modelId="{647B8B4D-91FE-467D-8B0C-FEFB22710DF1}" type="presParOf" srcId="{205904C4-FF2A-4E11-AE06-0B53677D389C}" destId="{A14AF2CB-A961-4196-9145-2A22C7E1D4A6}" srcOrd="6" destOrd="0" presId="urn:microsoft.com/office/officeart/2008/layout/HorizontalMultiLevelHierarchy"/>
    <dgm:cxn modelId="{BC1061BC-04EB-4F76-AD78-5D7E9DD35B33}" type="presParOf" srcId="{A14AF2CB-A961-4196-9145-2A22C7E1D4A6}" destId="{0CC7F66A-0368-480E-9528-A2CD095C7133}" srcOrd="0" destOrd="0" presId="urn:microsoft.com/office/officeart/2008/layout/HorizontalMultiLevelHierarchy"/>
    <dgm:cxn modelId="{2821BFF5-6A55-4E1A-85D9-BD37974032E0}" type="presParOf" srcId="{205904C4-FF2A-4E11-AE06-0B53677D389C}" destId="{62D8E375-8FAB-414C-9B8D-F8D5FDC6A0A4}" srcOrd="7" destOrd="0" presId="urn:microsoft.com/office/officeart/2008/layout/HorizontalMultiLevelHierarchy"/>
    <dgm:cxn modelId="{AE81826F-FC78-4B72-A5D6-803B557B5E6F}" type="presParOf" srcId="{62D8E375-8FAB-414C-9B8D-F8D5FDC6A0A4}" destId="{30815C50-A99B-4EC1-9F2F-7A451C269481}" srcOrd="0" destOrd="0" presId="urn:microsoft.com/office/officeart/2008/layout/HorizontalMultiLevelHierarchy"/>
    <dgm:cxn modelId="{50BE86C5-100A-4515-AF9B-EF5D8F6D6D6D}" type="presParOf" srcId="{62D8E375-8FAB-414C-9B8D-F8D5FDC6A0A4}" destId="{0BCC3AEB-EDA9-481F-9469-9F402808F243}" srcOrd="1" destOrd="0" presId="urn:microsoft.com/office/officeart/2008/layout/HorizontalMultiLevelHierarchy"/>
    <dgm:cxn modelId="{7F0429AA-6FAB-4E36-B1D3-6E79767A8803}" type="presParOf" srcId="{205904C4-FF2A-4E11-AE06-0B53677D389C}" destId="{1662C1C6-70DA-4B18-9FE9-53B18E4CF509}" srcOrd="8" destOrd="0" presId="urn:microsoft.com/office/officeart/2008/layout/HorizontalMultiLevelHierarchy"/>
    <dgm:cxn modelId="{9911ECDD-6380-4034-B2E3-F2764AABDE71}" type="presParOf" srcId="{1662C1C6-70DA-4B18-9FE9-53B18E4CF509}" destId="{7E5CD3AC-1EB1-4052-91E6-C5B3D6ED5A2E}" srcOrd="0" destOrd="0" presId="urn:microsoft.com/office/officeart/2008/layout/HorizontalMultiLevelHierarchy"/>
    <dgm:cxn modelId="{F0F234F0-10B4-4511-A226-008EFAB9C720}" type="presParOf" srcId="{205904C4-FF2A-4E11-AE06-0B53677D389C}" destId="{5354DF44-FFDA-4350-B4F1-9DE474478C4F}" srcOrd="9" destOrd="0" presId="urn:microsoft.com/office/officeart/2008/layout/HorizontalMultiLevelHierarchy"/>
    <dgm:cxn modelId="{76C0CED8-B3F6-4300-856C-8A435A3B7CDE}" type="presParOf" srcId="{5354DF44-FFDA-4350-B4F1-9DE474478C4F}" destId="{8AABAD3D-02B1-4645-97EC-0C0908204183}" srcOrd="0" destOrd="0" presId="urn:microsoft.com/office/officeart/2008/layout/HorizontalMultiLevelHierarchy"/>
    <dgm:cxn modelId="{BAE85A74-BA29-4777-A5C9-6C03ED18B4E6}" type="presParOf" srcId="{5354DF44-FFDA-4350-B4F1-9DE474478C4F}" destId="{E03F0773-099F-426D-825F-E3D3E0286849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DE143A2-4B55-434F-A41E-AC5128170B66}">
      <dsp:nvSpPr>
        <dsp:cNvPr id="0" name=""/>
        <dsp:cNvSpPr/>
      </dsp:nvSpPr>
      <dsp:spPr>
        <a:xfrm>
          <a:off x="377955" y="1185583"/>
          <a:ext cx="227402" cy="98655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13701" y="0"/>
              </a:lnTo>
              <a:lnTo>
                <a:pt x="113701" y="986559"/>
              </a:lnTo>
              <a:lnTo>
                <a:pt x="227402" y="986559"/>
              </a:lnTo>
            </a:path>
          </a:pathLst>
        </a:custGeom>
        <a:noFill/>
        <a:ln w="25400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PE" sz="500" kern="1200"/>
        </a:p>
      </dsp:txBody>
      <dsp:txXfrm>
        <a:off x="466345" y="1653552"/>
        <a:ext cx="50621" cy="50621"/>
      </dsp:txXfrm>
    </dsp:sp>
    <dsp:sp modelId="{0FB6CE56-0FA3-4175-B5D6-8FE49DA8DFC3}">
      <dsp:nvSpPr>
        <dsp:cNvPr id="0" name=""/>
        <dsp:cNvSpPr/>
      </dsp:nvSpPr>
      <dsp:spPr>
        <a:xfrm>
          <a:off x="377955" y="1185583"/>
          <a:ext cx="227402" cy="64627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13701" y="0"/>
              </a:lnTo>
              <a:lnTo>
                <a:pt x="113701" y="646270"/>
              </a:lnTo>
              <a:lnTo>
                <a:pt x="227402" y="646270"/>
              </a:lnTo>
            </a:path>
          </a:pathLst>
        </a:custGeom>
        <a:noFill/>
        <a:ln w="25400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PE" sz="500" kern="1200"/>
        </a:p>
      </dsp:txBody>
      <dsp:txXfrm>
        <a:off x="474528" y="1491591"/>
        <a:ext cx="34255" cy="34255"/>
      </dsp:txXfrm>
    </dsp:sp>
    <dsp:sp modelId="{889792FE-555D-42FD-B856-61ADA1322675}">
      <dsp:nvSpPr>
        <dsp:cNvPr id="0" name=""/>
        <dsp:cNvSpPr/>
      </dsp:nvSpPr>
      <dsp:spPr>
        <a:xfrm>
          <a:off x="377955" y="1185583"/>
          <a:ext cx="227402" cy="30504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13701" y="0"/>
              </a:lnTo>
              <a:lnTo>
                <a:pt x="113701" y="305043"/>
              </a:lnTo>
              <a:lnTo>
                <a:pt x="227402" y="305043"/>
              </a:lnTo>
            </a:path>
          </a:pathLst>
        </a:custGeom>
        <a:noFill/>
        <a:ln w="25400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PE" sz="500" kern="1200"/>
        </a:p>
      </dsp:txBody>
      <dsp:txXfrm>
        <a:off x="482144" y="1328593"/>
        <a:ext cx="19023" cy="19023"/>
      </dsp:txXfrm>
    </dsp:sp>
    <dsp:sp modelId="{A14AF2CB-A961-4196-9145-2A22C7E1D4A6}">
      <dsp:nvSpPr>
        <dsp:cNvPr id="0" name=""/>
        <dsp:cNvSpPr/>
      </dsp:nvSpPr>
      <dsp:spPr>
        <a:xfrm>
          <a:off x="377955" y="1103679"/>
          <a:ext cx="22740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81904"/>
              </a:moveTo>
              <a:lnTo>
                <a:pt x="113701" y="81904"/>
              </a:lnTo>
              <a:lnTo>
                <a:pt x="113701" y="45720"/>
              </a:lnTo>
              <a:lnTo>
                <a:pt x="227402" y="45720"/>
              </a:lnTo>
            </a:path>
          </a:pathLst>
        </a:custGeom>
        <a:noFill/>
        <a:ln w="25400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PE" sz="500" kern="1200"/>
        </a:p>
      </dsp:txBody>
      <dsp:txXfrm>
        <a:off x="485899" y="1143642"/>
        <a:ext cx="11513" cy="11513"/>
      </dsp:txXfrm>
    </dsp:sp>
    <dsp:sp modelId="{0890E339-0EBD-453C-B574-1AED0159DC16}">
      <dsp:nvSpPr>
        <dsp:cNvPr id="0" name=""/>
        <dsp:cNvSpPr/>
      </dsp:nvSpPr>
      <dsp:spPr>
        <a:xfrm>
          <a:off x="377955" y="808171"/>
          <a:ext cx="227402" cy="377411"/>
        </a:xfrm>
        <a:custGeom>
          <a:avLst/>
          <a:gdLst/>
          <a:ahLst/>
          <a:cxnLst/>
          <a:rect l="0" t="0" r="0" b="0"/>
          <a:pathLst>
            <a:path>
              <a:moveTo>
                <a:pt x="0" y="377411"/>
              </a:moveTo>
              <a:lnTo>
                <a:pt x="113701" y="377411"/>
              </a:lnTo>
              <a:lnTo>
                <a:pt x="113701" y="0"/>
              </a:lnTo>
              <a:lnTo>
                <a:pt x="227402" y="0"/>
              </a:lnTo>
            </a:path>
          </a:pathLst>
        </a:custGeom>
        <a:noFill/>
        <a:ln w="25400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PE" sz="500" kern="1200"/>
        </a:p>
      </dsp:txBody>
      <dsp:txXfrm>
        <a:off x="480640" y="985862"/>
        <a:ext cx="22031" cy="22031"/>
      </dsp:txXfrm>
    </dsp:sp>
    <dsp:sp modelId="{7C3A24BE-943A-4465-BDE0-9F89FCF81107}">
      <dsp:nvSpPr>
        <dsp:cNvPr id="0" name=""/>
        <dsp:cNvSpPr/>
      </dsp:nvSpPr>
      <dsp:spPr>
        <a:xfrm>
          <a:off x="377955" y="458715"/>
          <a:ext cx="227402" cy="726867"/>
        </a:xfrm>
        <a:custGeom>
          <a:avLst/>
          <a:gdLst/>
          <a:ahLst/>
          <a:cxnLst/>
          <a:rect l="0" t="0" r="0" b="0"/>
          <a:pathLst>
            <a:path>
              <a:moveTo>
                <a:pt x="0" y="726867"/>
              </a:moveTo>
              <a:lnTo>
                <a:pt x="113701" y="726867"/>
              </a:lnTo>
              <a:lnTo>
                <a:pt x="113701" y="0"/>
              </a:lnTo>
              <a:lnTo>
                <a:pt x="227402" y="0"/>
              </a:lnTo>
            </a:path>
          </a:pathLst>
        </a:custGeom>
        <a:noFill/>
        <a:ln w="25400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PE" sz="500" kern="1200"/>
        </a:p>
      </dsp:txBody>
      <dsp:txXfrm>
        <a:off x="472615" y="803109"/>
        <a:ext cx="38080" cy="38080"/>
      </dsp:txXfrm>
    </dsp:sp>
    <dsp:sp modelId="{CFAB2A63-C291-4F37-8196-E138BAF8E342}">
      <dsp:nvSpPr>
        <dsp:cNvPr id="0" name=""/>
        <dsp:cNvSpPr/>
      </dsp:nvSpPr>
      <dsp:spPr>
        <a:xfrm>
          <a:off x="377955" y="119631"/>
          <a:ext cx="226082" cy="1065952"/>
        </a:xfrm>
        <a:custGeom>
          <a:avLst/>
          <a:gdLst/>
          <a:ahLst/>
          <a:cxnLst/>
          <a:rect l="0" t="0" r="0" b="0"/>
          <a:pathLst>
            <a:path>
              <a:moveTo>
                <a:pt x="0" y="1065952"/>
              </a:moveTo>
              <a:lnTo>
                <a:pt x="113041" y="1065952"/>
              </a:lnTo>
              <a:lnTo>
                <a:pt x="113041" y="0"/>
              </a:lnTo>
              <a:lnTo>
                <a:pt x="226082" y="0"/>
              </a:lnTo>
            </a:path>
          </a:pathLst>
        </a:custGeom>
        <a:noFill/>
        <a:ln w="25400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PE" sz="500" kern="1200"/>
        </a:p>
      </dsp:txBody>
      <dsp:txXfrm>
        <a:off x="463754" y="625366"/>
        <a:ext cx="54483" cy="54483"/>
      </dsp:txXfrm>
    </dsp:sp>
    <dsp:sp modelId="{9569265B-B008-403E-BE0F-417982D03340}">
      <dsp:nvSpPr>
        <dsp:cNvPr id="0" name=""/>
        <dsp:cNvSpPr/>
      </dsp:nvSpPr>
      <dsp:spPr>
        <a:xfrm rot="16200000">
          <a:off x="-689910" y="1015084"/>
          <a:ext cx="1794731" cy="340999"/>
        </a:xfrm>
        <a:prstGeom prst="rect">
          <a:avLst/>
        </a:prstGeom>
        <a:solidFill>
          <a:schemeClr val="accent1">
            <a:shade val="6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1800" kern="1200" dirty="0"/>
            <a:t>Clasificación</a:t>
          </a:r>
        </a:p>
      </dsp:txBody>
      <dsp:txXfrm>
        <a:off x="-689910" y="1015084"/>
        <a:ext cx="1794731" cy="340999"/>
      </dsp:txXfrm>
    </dsp:sp>
    <dsp:sp modelId="{0870BE52-2DAE-483F-825A-C36A54631B17}">
      <dsp:nvSpPr>
        <dsp:cNvPr id="0" name=""/>
        <dsp:cNvSpPr/>
      </dsp:nvSpPr>
      <dsp:spPr>
        <a:xfrm>
          <a:off x="604037" y="537"/>
          <a:ext cx="2062784" cy="238187"/>
        </a:xfrm>
        <a:prstGeom prst="rect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1100" kern="1200" dirty="0"/>
            <a:t>Regresión Logística</a:t>
          </a:r>
        </a:p>
      </dsp:txBody>
      <dsp:txXfrm>
        <a:off x="604037" y="537"/>
        <a:ext cx="2062784" cy="238187"/>
      </dsp:txXfrm>
    </dsp:sp>
    <dsp:sp modelId="{0EFF2544-E211-49F4-AF85-FCFD0DE877DC}">
      <dsp:nvSpPr>
        <dsp:cNvPr id="0" name=""/>
        <dsp:cNvSpPr/>
      </dsp:nvSpPr>
      <dsp:spPr>
        <a:xfrm>
          <a:off x="605357" y="323975"/>
          <a:ext cx="2072794" cy="269481"/>
        </a:xfrm>
        <a:prstGeom prst="rect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1100" kern="1200" dirty="0"/>
            <a:t>Vecinos más cercanos</a:t>
          </a:r>
        </a:p>
      </dsp:txBody>
      <dsp:txXfrm>
        <a:off x="605357" y="323975"/>
        <a:ext cx="2072794" cy="269481"/>
      </dsp:txXfrm>
    </dsp:sp>
    <dsp:sp modelId="{CC98B7FC-63C3-4EB0-8C76-200454376097}">
      <dsp:nvSpPr>
        <dsp:cNvPr id="0" name=""/>
        <dsp:cNvSpPr/>
      </dsp:nvSpPr>
      <dsp:spPr>
        <a:xfrm>
          <a:off x="605357" y="680182"/>
          <a:ext cx="2063455" cy="255977"/>
        </a:xfrm>
        <a:prstGeom prst="rect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1100" kern="1200" dirty="0"/>
            <a:t>Bayesiana</a:t>
          </a:r>
        </a:p>
      </dsp:txBody>
      <dsp:txXfrm>
        <a:off x="605357" y="680182"/>
        <a:ext cx="2063455" cy="255977"/>
      </dsp:txXfrm>
    </dsp:sp>
    <dsp:sp modelId="{30815C50-A99B-4EC1-9F2F-7A451C269481}">
      <dsp:nvSpPr>
        <dsp:cNvPr id="0" name=""/>
        <dsp:cNvSpPr/>
      </dsp:nvSpPr>
      <dsp:spPr>
        <a:xfrm>
          <a:off x="605357" y="1021410"/>
          <a:ext cx="2063455" cy="255977"/>
        </a:xfrm>
        <a:prstGeom prst="rect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1100" kern="1200" dirty="0"/>
            <a:t>Máquina de Soporte Vectorial</a:t>
          </a:r>
        </a:p>
      </dsp:txBody>
      <dsp:txXfrm>
        <a:off x="605357" y="1021410"/>
        <a:ext cx="2063455" cy="255977"/>
      </dsp:txXfrm>
    </dsp:sp>
    <dsp:sp modelId="{9E3AA038-4818-43BB-89B6-6DAF3ED26088}">
      <dsp:nvSpPr>
        <dsp:cNvPr id="0" name=""/>
        <dsp:cNvSpPr/>
      </dsp:nvSpPr>
      <dsp:spPr>
        <a:xfrm>
          <a:off x="605357" y="1362637"/>
          <a:ext cx="2063455" cy="255977"/>
        </a:xfrm>
        <a:prstGeom prst="rect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1100" kern="1200" dirty="0"/>
            <a:t>Árboles de Decisión</a:t>
          </a:r>
        </a:p>
      </dsp:txBody>
      <dsp:txXfrm>
        <a:off x="605357" y="1362637"/>
        <a:ext cx="2063455" cy="255977"/>
      </dsp:txXfrm>
    </dsp:sp>
    <dsp:sp modelId="{AC0D1E4A-F84E-4D49-9BB9-CD2A4726FA5D}">
      <dsp:nvSpPr>
        <dsp:cNvPr id="0" name=""/>
        <dsp:cNvSpPr/>
      </dsp:nvSpPr>
      <dsp:spPr>
        <a:xfrm>
          <a:off x="605357" y="1703865"/>
          <a:ext cx="2063455" cy="255977"/>
        </a:xfrm>
        <a:prstGeom prst="rect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1100" kern="1200" dirty="0"/>
            <a:t>Ensamblados de Árboles</a:t>
          </a:r>
        </a:p>
      </dsp:txBody>
      <dsp:txXfrm>
        <a:off x="605357" y="1703865"/>
        <a:ext cx="2063455" cy="255977"/>
      </dsp:txXfrm>
    </dsp:sp>
    <dsp:sp modelId="{6C0CFF7E-8575-41FC-8A35-54F59EEEA3F7}">
      <dsp:nvSpPr>
        <dsp:cNvPr id="0" name=""/>
        <dsp:cNvSpPr/>
      </dsp:nvSpPr>
      <dsp:spPr>
        <a:xfrm>
          <a:off x="605357" y="2044154"/>
          <a:ext cx="2063455" cy="255977"/>
        </a:xfrm>
        <a:prstGeom prst="rect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1100" kern="1200" dirty="0"/>
            <a:t>Redes Neuronales</a:t>
          </a:r>
        </a:p>
      </dsp:txBody>
      <dsp:txXfrm>
        <a:off x="605357" y="2044154"/>
        <a:ext cx="2063455" cy="25597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4AF2CB-A961-4196-9145-2A22C7E1D4A6}">
      <dsp:nvSpPr>
        <dsp:cNvPr id="0" name=""/>
        <dsp:cNvSpPr/>
      </dsp:nvSpPr>
      <dsp:spPr>
        <a:xfrm>
          <a:off x="308955" y="893092"/>
          <a:ext cx="201975" cy="46154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00987" y="0"/>
              </a:lnTo>
              <a:lnTo>
                <a:pt x="100987" y="461542"/>
              </a:lnTo>
              <a:lnTo>
                <a:pt x="201975" y="461542"/>
              </a:lnTo>
            </a:path>
          </a:pathLst>
        </a:custGeom>
        <a:noFill/>
        <a:ln w="25400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PE" sz="500" kern="1200"/>
        </a:p>
      </dsp:txBody>
      <dsp:txXfrm>
        <a:off x="397348" y="1111268"/>
        <a:ext cx="25190" cy="25190"/>
      </dsp:txXfrm>
    </dsp:sp>
    <dsp:sp modelId="{0890E339-0EBD-453C-B574-1AED0159DC16}">
      <dsp:nvSpPr>
        <dsp:cNvPr id="0" name=""/>
        <dsp:cNvSpPr/>
      </dsp:nvSpPr>
      <dsp:spPr>
        <a:xfrm>
          <a:off x="308955" y="893092"/>
          <a:ext cx="201975" cy="15344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00987" y="0"/>
              </a:lnTo>
              <a:lnTo>
                <a:pt x="100987" y="153446"/>
              </a:lnTo>
              <a:lnTo>
                <a:pt x="201975" y="153446"/>
              </a:lnTo>
            </a:path>
          </a:pathLst>
        </a:custGeom>
        <a:noFill/>
        <a:ln w="25400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PE" sz="500" kern="1200"/>
        </a:p>
      </dsp:txBody>
      <dsp:txXfrm>
        <a:off x="403602" y="963474"/>
        <a:ext cx="12682" cy="12682"/>
      </dsp:txXfrm>
    </dsp:sp>
    <dsp:sp modelId="{7C3A24BE-943A-4465-BDE0-9F89FCF81107}">
      <dsp:nvSpPr>
        <dsp:cNvPr id="0" name=""/>
        <dsp:cNvSpPr/>
      </dsp:nvSpPr>
      <dsp:spPr>
        <a:xfrm>
          <a:off x="308955" y="731012"/>
          <a:ext cx="201975" cy="162079"/>
        </a:xfrm>
        <a:custGeom>
          <a:avLst/>
          <a:gdLst/>
          <a:ahLst/>
          <a:cxnLst/>
          <a:rect l="0" t="0" r="0" b="0"/>
          <a:pathLst>
            <a:path>
              <a:moveTo>
                <a:pt x="0" y="162079"/>
              </a:moveTo>
              <a:lnTo>
                <a:pt x="100987" y="162079"/>
              </a:lnTo>
              <a:lnTo>
                <a:pt x="100987" y="0"/>
              </a:lnTo>
              <a:lnTo>
                <a:pt x="201975" y="0"/>
              </a:lnTo>
            </a:path>
          </a:pathLst>
        </a:custGeom>
        <a:noFill/>
        <a:ln w="25400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PE" sz="500" kern="1200"/>
        </a:p>
      </dsp:txBody>
      <dsp:txXfrm>
        <a:off x="403469" y="805578"/>
        <a:ext cx="12948" cy="12948"/>
      </dsp:txXfrm>
    </dsp:sp>
    <dsp:sp modelId="{CFAB2A63-C291-4F37-8196-E138BAF8E342}">
      <dsp:nvSpPr>
        <dsp:cNvPr id="0" name=""/>
        <dsp:cNvSpPr/>
      </dsp:nvSpPr>
      <dsp:spPr>
        <a:xfrm>
          <a:off x="308955" y="424851"/>
          <a:ext cx="200784" cy="468240"/>
        </a:xfrm>
        <a:custGeom>
          <a:avLst/>
          <a:gdLst/>
          <a:ahLst/>
          <a:cxnLst/>
          <a:rect l="0" t="0" r="0" b="0"/>
          <a:pathLst>
            <a:path>
              <a:moveTo>
                <a:pt x="0" y="468240"/>
              </a:moveTo>
              <a:lnTo>
                <a:pt x="100392" y="468240"/>
              </a:lnTo>
              <a:lnTo>
                <a:pt x="100392" y="0"/>
              </a:lnTo>
              <a:lnTo>
                <a:pt x="200784" y="0"/>
              </a:lnTo>
            </a:path>
          </a:pathLst>
        </a:custGeom>
        <a:noFill/>
        <a:ln w="25400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PE" sz="500" kern="1200"/>
        </a:p>
      </dsp:txBody>
      <dsp:txXfrm>
        <a:off x="396610" y="646235"/>
        <a:ext cx="25473" cy="25473"/>
      </dsp:txXfrm>
    </dsp:sp>
    <dsp:sp modelId="{9569265B-B008-403E-BE0F-417982D03340}">
      <dsp:nvSpPr>
        <dsp:cNvPr id="0" name=""/>
        <dsp:cNvSpPr/>
      </dsp:nvSpPr>
      <dsp:spPr>
        <a:xfrm rot="16200000">
          <a:off x="-655226" y="739147"/>
          <a:ext cx="1620474" cy="307890"/>
        </a:xfrm>
        <a:prstGeom prst="rect">
          <a:avLst/>
        </a:prstGeom>
        <a:solidFill>
          <a:schemeClr val="accent1">
            <a:shade val="6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1800" kern="1200" dirty="0"/>
            <a:t>Regresión</a:t>
          </a:r>
        </a:p>
      </dsp:txBody>
      <dsp:txXfrm>
        <a:off x="-655226" y="739147"/>
        <a:ext cx="1620474" cy="307890"/>
      </dsp:txXfrm>
    </dsp:sp>
    <dsp:sp modelId="{0870BE52-2DAE-483F-825A-C36A54631B17}">
      <dsp:nvSpPr>
        <dsp:cNvPr id="0" name=""/>
        <dsp:cNvSpPr/>
      </dsp:nvSpPr>
      <dsp:spPr>
        <a:xfrm>
          <a:off x="509739" y="317320"/>
          <a:ext cx="1862500" cy="215061"/>
        </a:xfrm>
        <a:prstGeom prst="rect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1100" kern="1200" dirty="0"/>
            <a:t>Regresión Lineal</a:t>
          </a:r>
        </a:p>
      </dsp:txBody>
      <dsp:txXfrm>
        <a:off x="509739" y="317320"/>
        <a:ext cx="1862500" cy="215061"/>
      </dsp:txXfrm>
    </dsp:sp>
    <dsp:sp modelId="{0EFF2544-E211-49F4-AF85-FCFD0DE877DC}">
      <dsp:nvSpPr>
        <dsp:cNvPr id="0" name=""/>
        <dsp:cNvSpPr/>
      </dsp:nvSpPr>
      <dsp:spPr>
        <a:xfrm>
          <a:off x="510931" y="609354"/>
          <a:ext cx="1871539" cy="243316"/>
        </a:xfrm>
        <a:prstGeom prst="rect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1100" kern="1200" dirty="0"/>
            <a:t>Árboles de Decisión</a:t>
          </a:r>
        </a:p>
      </dsp:txBody>
      <dsp:txXfrm>
        <a:off x="510931" y="609354"/>
        <a:ext cx="1871539" cy="243316"/>
      </dsp:txXfrm>
    </dsp:sp>
    <dsp:sp modelId="{CC98B7FC-63C3-4EB0-8C76-200454376097}">
      <dsp:nvSpPr>
        <dsp:cNvPr id="0" name=""/>
        <dsp:cNvSpPr/>
      </dsp:nvSpPr>
      <dsp:spPr>
        <a:xfrm>
          <a:off x="510931" y="930976"/>
          <a:ext cx="1863106" cy="231123"/>
        </a:xfrm>
        <a:prstGeom prst="rect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1100" kern="1200" dirty="0"/>
            <a:t>Métodos Ensamblados</a:t>
          </a:r>
        </a:p>
      </dsp:txBody>
      <dsp:txXfrm>
        <a:off x="510931" y="930976"/>
        <a:ext cx="1863106" cy="231123"/>
      </dsp:txXfrm>
    </dsp:sp>
    <dsp:sp modelId="{30815C50-A99B-4EC1-9F2F-7A451C269481}">
      <dsp:nvSpPr>
        <dsp:cNvPr id="0" name=""/>
        <dsp:cNvSpPr/>
      </dsp:nvSpPr>
      <dsp:spPr>
        <a:xfrm>
          <a:off x="510931" y="1239073"/>
          <a:ext cx="1863106" cy="231123"/>
        </a:xfrm>
        <a:prstGeom prst="rect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1100" kern="1200" dirty="0"/>
            <a:t>Redes Neuronales</a:t>
          </a:r>
        </a:p>
      </dsp:txBody>
      <dsp:txXfrm>
        <a:off x="510931" y="1239073"/>
        <a:ext cx="1863106" cy="23112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662C1C6-70DA-4B18-9FE9-53B18E4CF509}">
      <dsp:nvSpPr>
        <dsp:cNvPr id="0" name=""/>
        <dsp:cNvSpPr/>
      </dsp:nvSpPr>
      <dsp:spPr>
        <a:xfrm>
          <a:off x="260348" y="804672"/>
          <a:ext cx="170421" cy="51829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85210" y="0"/>
              </a:lnTo>
              <a:lnTo>
                <a:pt x="85210" y="518294"/>
              </a:lnTo>
              <a:lnTo>
                <a:pt x="170421" y="518294"/>
              </a:lnTo>
            </a:path>
          </a:pathLst>
        </a:custGeom>
        <a:noFill/>
        <a:ln w="25400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PE" sz="500" kern="1200"/>
        </a:p>
      </dsp:txBody>
      <dsp:txXfrm>
        <a:off x="331920" y="1050179"/>
        <a:ext cx="27279" cy="27279"/>
      </dsp:txXfrm>
    </dsp:sp>
    <dsp:sp modelId="{A14AF2CB-A961-4196-9145-2A22C7E1D4A6}">
      <dsp:nvSpPr>
        <dsp:cNvPr id="0" name=""/>
        <dsp:cNvSpPr/>
      </dsp:nvSpPr>
      <dsp:spPr>
        <a:xfrm>
          <a:off x="260348" y="804672"/>
          <a:ext cx="170421" cy="24444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85210" y="0"/>
              </a:lnTo>
              <a:lnTo>
                <a:pt x="85210" y="244441"/>
              </a:lnTo>
              <a:lnTo>
                <a:pt x="170421" y="244441"/>
              </a:lnTo>
            </a:path>
          </a:pathLst>
        </a:custGeom>
        <a:noFill/>
        <a:ln w="25400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PE" sz="500" kern="1200"/>
        </a:p>
      </dsp:txBody>
      <dsp:txXfrm>
        <a:off x="338110" y="919442"/>
        <a:ext cx="14899" cy="14899"/>
      </dsp:txXfrm>
    </dsp:sp>
    <dsp:sp modelId="{0890E339-0EBD-453C-B574-1AED0159DC16}">
      <dsp:nvSpPr>
        <dsp:cNvPr id="0" name=""/>
        <dsp:cNvSpPr/>
      </dsp:nvSpPr>
      <dsp:spPr>
        <a:xfrm>
          <a:off x="260348" y="743429"/>
          <a:ext cx="17042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61242"/>
              </a:moveTo>
              <a:lnTo>
                <a:pt x="85210" y="61242"/>
              </a:lnTo>
              <a:lnTo>
                <a:pt x="85210" y="45720"/>
              </a:lnTo>
              <a:lnTo>
                <a:pt x="170421" y="45720"/>
              </a:lnTo>
            </a:path>
          </a:pathLst>
        </a:custGeom>
        <a:noFill/>
        <a:ln w="25400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PE" sz="500" kern="1200"/>
        </a:p>
      </dsp:txBody>
      <dsp:txXfrm>
        <a:off x="341281" y="784871"/>
        <a:ext cx="8556" cy="8556"/>
      </dsp:txXfrm>
    </dsp:sp>
    <dsp:sp modelId="{7C3A24BE-943A-4465-BDE0-9F89FCF81107}">
      <dsp:nvSpPr>
        <dsp:cNvPr id="0" name=""/>
        <dsp:cNvSpPr/>
      </dsp:nvSpPr>
      <dsp:spPr>
        <a:xfrm>
          <a:off x="260348" y="522917"/>
          <a:ext cx="170421" cy="281754"/>
        </a:xfrm>
        <a:custGeom>
          <a:avLst/>
          <a:gdLst/>
          <a:ahLst/>
          <a:cxnLst/>
          <a:rect l="0" t="0" r="0" b="0"/>
          <a:pathLst>
            <a:path>
              <a:moveTo>
                <a:pt x="0" y="281754"/>
              </a:moveTo>
              <a:lnTo>
                <a:pt x="85210" y="281754"/>
              </a:lnTo>
              <a:lnTo>
                <a:pt x="85210" y="0"/>
              </a:lnTo>
              <a:lnTo>
                <a:pt x="170421" y="0"/>
              </a:lnTo>
            </a:path>
          </a:pathLst>
        </a:custGeom>
        <a:noFill/>
        <a:ln w="25400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PE" sz="500" kern="1200"/>
        </a:p>
      </dsp:txBody>
      <dsp:txXfrm>
        <a:off x="337327" y="655562"/>
        <a:ext cx="16464" cy="16464"/>
      </dsp:txXfrm>
    </dsp:sp>
    <dsp:sp modelId="{CFAB2A63-C291-4F37-8196-E138BAF8E342}">
      <dsp:nvSpPr>
        <dsp:cNvPr id="0" name=""/>
        <dsp:cNvSpPr/>
      </dsp:nvSpPr>
      <dsp:spPr>
        <a:xfrm>
          <a:off x="260348" y="264586"/>
          <a:ext cx="169416" cy="540085"/>
        </a:xfrm>
        <a:custGeom>
          <a:avLst/>
          <a:gdLst/>
          <a:ahLst/>
          <a:cxnLst/>
          <a:rect l="0" t="0" r="0" b="0"/>
          <a:pathLst>
            <a:path>
              <a:moveTo>
                <a:pt x="0" y="540085"/>
              </a:moveTo>
              <a:lnTo>
                <a:pt x="84708" y="540085"/>
              </a:lnTo>
              <a:lnTo>
                <a:pt x="84708" y="0"/>
              </a:lnTo>
              <a:lnTo>
                <a:pt x="169416" y="0"/>
              </a:lnTo>
            </a:path>
          </a:pathLst>
        </a:custGeom>
        <a:noFill/>
        <a:ln w="25400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PE" sz="500" kern="1200"/>
        </a:p>
      </dsp:txBody>
      <dsp:txXfrm>
        <a:off x="330906" y="520478"/>
        <a:ext cx="28301" cy="28301"/>
      </dsp:txXfrm>
    </dsp:sp>
    <dsp:sp modelId="{9569265B-B008-403E-BE0F-417982D03340}">
      <dsp:nvSpPr>
        <dsp:cNvPr id="0" name=""/>
        <dsp:cNvSpPr/>
      </dsp:nvSpPr>
      <dsp:spPr>
        <a:xfrm rot="16200000">
          <a:off x="-553202" y="674777"/>
          <a:ext cx="1367313" cy="259789"/>
        </a:xfrm>
        <a:prstGeom prst="rect">
          <a:avLst/>
        </a:prstGeom>
        <a:solidFill>
          <a:schemeClr val="accent1">
            <a:shade val="6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1800" kern="1200" dirty="0" err="1"/>
            <a:t>Clustering</a:t>
          </a:r>
          <a:endParaRPr lang="es-PE" sz="1800" kern="1200" dirty="0"/>
        </a:p>
      </dsp:txBody>
      <dsp:txXfrm>
        <a:off x="-553202" y="674777"/>
        <a:ext cx="1367313" cy="259789"/>
      </dsp:txXfrm>
    </dsp:sp>
    <dsp:sp modelId="{0870BE52-2DAE-483F-825A-C36A54631B17}">
      <dsp:nvSpPr>
        <dsp:cNvPr id="0" name=""/>
        <dsp:cNvSpPr/>
      </dsp:nvSpPr>
      <dsp:spPr>
        <a:xfrm>
          <a:off x="429765" y="173854"/>
          <a:ext cx="1571529" cy="181463"/>
        </a:xfrm>
        <a:prstGeom prst="rect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1100" kern="1200" dirty="0"/>
            <a:t>K - Medias</a:t>
          </a:r>
        </a:p>
      </dsp:txBody>
      <dsp:txXfrm>
        <a:off x="429765" y="173854"/>
        <a:ext cx="1571529" cy="181463"/>
      </dsp:txXfrm>
    </dsp:sp>
    <dsp:sp modelId="{0EFF2544-E211-49F4-AF85-FCFD0DE877DC}">
      <dsp:nvSpPr>
        <dsp:cNvPr id="0" name=""/>
        <dsp:cNvSpPr/>
      </dsp:nvSpPr>
      <dsp:spPr>
        <a:xfrm>
          <a:off x="430770" y="420265"/>
          <a:ext cx="1579155" cy="205303"/>
        </a:xfrm>
        <a:prstGeom prst="rect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1100" kern="1200" dirty="0"/>
            <a:t>K - Prototipos</a:t>
          </a:r>
        </a:p>
      </dsp:txBody>
      <dsp:txXfrm>
        <a:off x="430770" y="420265"/>
        <a:ext cx="1579155" cy="205303"/>
      </dsp:txXfrm>
    </dsp:sp>
    <dsp:sp modelId="{CC98B7FC-63C3-4EB0-8C76-200454376097}">
      <dsp:nvSpPr>
        <dsp:cNvPr id="0" name=""/>
        <dsp:cNvSpPr/>
      </dsp:nvSpPr>
      <dsp:spPr>
        <a:xfrm>
          <a:off x="430770" y="691641"/>
          <a:ext cx="1572040" cy="195016"/>
        </a:xfrm>
        <a:prstGeom prst="rect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1100" kern="1200" dirty="0"/>
            <a:t>K - Modas</a:t>
          </a:r>
        </a:p>
      </dsp:txBody>
      <dsp:txXfrm>
        <a:off x="430770" y="691641"/>
        <a:ext cx="1572040" cy="195016"/>
      </dsp:txXfrm>
    </dsp:sp>
    <dsp:sp modelId="{30815C50-A99B-4EC1-9F2F-7A451C269481}">
      <dsp:nvSpPr>
        <dsp:cNvPr id="0" name=""/>
        <dsp:cNvSpPr/>
      </dsp:nvSpPr>
      <dsp:spPr>
        <a:xfrm>
          <a:off x="430770" y="951605"/>
          <a:ext cx="1572040" cy="195016"/>
        </a:xfrm>
        <a:prstGeom prst="rect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1100" kern="1200" dirty="0"/>
            <a:t>K – </a:t>
          </a:r>
          <a:r>
            <a:rPr lang="es-PE" sz="1100" kern="1200" dirty="0" err="1"/>
            <a:t>Medoids</a:t>
          </a:r>
          <a:endParaRPr lang="es-PE" sz="1100" kern="1200" dirty="0"/>
        </a:p>
      </dsp:txBody>
      <dsp:txXfrm>
        <a:off x="430770" y="951605"/>
        <a:ext cx="1572040" cy="195016"/>
      </dsp:txXfrm>
    </dsp:sp>
    <dsp:sp modelId="{8AABAD3D-02B1-4645-97EC-0C0908204183}">
      <dsp:nvSpPr>
        <dsp:cNvPr id="0" name=""/>
        <dsp:cNvSpPr/>
      </dsp:nvSpPr>
      <dsp:spPr>
        <a:xfrm>
          <a:off x="430770" y="1210443"/>
          <a:ext cx="1559949" cy="225045"/>
        </a:xfrm>
        <a:prstGeom prst="rect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1100" kern="1200" dirty="0"/>
            <a:t>Jerárquico</a:t>
          </a:r>
        </a:p>
      </dsp:txBody>
      <dsp:txXfrm>
        <a:off x="430770" y="1210443"/>
        <a:ext cx="1559949" cy="22504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PE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C66BA0-41CF-4D39-B506-651498660068}" type="datetimeFigureOut">
              <a:rPr lang="es-PE" smtClean="0"/>
              <a:t>9/10/2018</a:t>
            </a:fld>
            <a:endParaRPr lang="es-PE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s-PE"/>
              <a:t>Keven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A93B00-E013-4621-AF31-056D5B5F9D63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59286551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0886834"/>
      </p:ext>
    </p:extLst>
  </p:cSld>
  <p:clrMap bg1="lt1" tx1="dk1" bg2="dk2" tx2="lt2" accent1="accent1" accent2="accent2" accent3="accent3" accent4="accent4" accent5="accent5" accent6="accent6" hlink="hlink" folHlink="folHlink"/>
  <p:hf hd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Shape 3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Shape 3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60803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Shape 3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Shape 3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97495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Shape 3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Shape 3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641666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Shape 3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Shape 3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78862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PE" dirty="0"/>
              <a:t>http://scikit-learn.org/stable/auto_examples/cluster/plot_cluster_comparison.html</a:t>
            </a:r>
          </a:p>
        </p:txBody>
      </p:sp>
    </p:spTree>
    <p:extLst>
      <p:ext uri="{BB962C8B-B14F-4D97-AF65-F5344CB8AC3E}">
        <p14:creationId xmlns:p14="http://schemas.microsoft.com/office/powerpoint/2010/main" val="17085251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Shape 3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Shape 3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69446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PE" dirty="0"/>
              <a:t>http://scikit-learn.org/stable/tutorial/machine_learning_map/index.html</a:t>
            </a:r>
          </a:p>
        </p:txBody>
      </p:sp>
    </p:spTree>
    <p:extLst>
      <p:ext uri="{BB962C8B-B14F-4D97-AF65-F5344CB8AC3E}">
        <p14:creationId xmlns:p14="http://schemas.microsoft.com/office/powerpoint/2010/main" val="1722954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PE" sz="1100" dirty="0"/>
              <a:t>https://www.data-to-viz.com/</a:t>
            </a:r>
          </a:p>
          <a:p>
            <a:r>
              <a:rPr lang="es-PE" dirty="0"/>
              <a:t>https://eeecon.uibk.ac.at/~zeileis/assets/posts/2018-06-11-fifa2018sankey/p_sankey.html</a:t>
            </a:r>
          </a:p>
        </p:txBody>
      </p:sp>
    </p:spTree>
    <p:extLst>
      <p:ext uri="{BB962C8B-B14F-4D97-AF65-F5344CB8AC3E}">
        <p14:creationId xmlns:p14="http://schemas.microsoft.com/office/powerpoint/2010/main" val="27661144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9359795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s-PE" dirty="0"/>
              <a:t>https://es.akinator.com/</a:t>
            </a:r>
          </a:p>
        </p:txBody>
      </p:sp>
    </p:spTree>
    <p:extLst>
      <p:ext uri="{BB962C8B-B14F-4D97-AF65-F5344CB8AC3E}">
        <p14:creationId xmlns:p14="http://schemas.microsoft.com/office/powerpoint/2010/main" val="14523375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PE" dirty="0"/>
              <a:t>http://mattturck.com/wp-content/uploads/2018/06/Matt-Turck-FirstMark-Big-Data-Landscape-2018.png</a:t>
            </a:r>
          </a:p>
        </p:txBody>
      </p:sp>
    </p:spTree>
    <p:extLst>
      <p:ext uri="{BB962C8B-B14F-4D97-AF65-F5344CB8AC3E}">
        <p14:creationId xmlns:p14="http://schemas.microsoft.com/office/powerpoint/2010/main" val="36451296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Shape 2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rtl="0">
              <a:spcBef>
                <a:spcPts val="0"/>
              </a:spcBef>
              <a:spcAft>
                <a:spcPts val="0"/>
              </a:spcAft>
            </a:pPr>
            <a:r>
              <a:rPr lang="es-PE" dirty="0"/>
              <a:t>https://www.analyticsvidhya.com/blog/2018/06/understanding-building-object-detection-model-python/</a:t>
            </a:r>
          </a:p>
          <a:p>
            <a:pPr marL="171450" lvl="0" indent="-171450" rtl="0">
              <a:spcBef>
                <a:spcPts val="0"/>
              </a:spcBef>
              <a:spcAft>
                <a:spcPts val="0"/>
              </a:spcAft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1257438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PE" dirty="0"/>
              <a:t>Libros: https://www.analyticsvidhya.com/blog/2016/02/free-read-books-statistics-mathematics-data-science/?utm_medium=social&amp;utm_source=facebook.com&amp;utm_campaign=buffer</a:t>
            </a:r>
          </a:p>
          <a:p>
            <a:r>
              <a:rPr lang="es-PE" dirty="0"/>
              <a:t>Libros: https://drive.google.com/file/d/1JgSbOD1l9UZY-zfcWIMbCwWofOfa6GXA/view</a:t>
            </a:r>
          </a:p>
          <a:p>
            <a:r>
              <a:rPr lang="es-PE" dirty="0"/>
              <a:t>AV: https://www.analyticsvidhya.com/</a:t>
            </a:r>
          </a:p>
          <a:p>
            <a:r>
              <a:rPr lang="es-PE" dirty="0" err="1"/>
              <a:t>Kaggle</a:t>
            </a:r>
            <a:r>
              <a:rPr lang="es-PE" dirty="0"/>
              <a:t>: https://www.kaggle.com/</a:t>
            </a:r>
          </a:p>
          <a:p>
            <a:r>
              <a:rPr lang="es-PE" dirty="0" err="1"/>
              <a:t>Hackerrank</a:t>
            </a:r>
            <a:r>
              <a:rPr lang="es-PE" dirty="0"/>
              <a:t>: https://www.hackerrank.com/</a:t>
            </a:r>
          </a:p>
          <a:p>
            <a:r>
              <a:rPr lang="es-PE" dirty="0" err="1"/>
              <a:t>Dataquest</a:t>
            </a:r>
            <a:r>
              <a:rPr lang="es-PE" dirty="0"/>
              <a:t>: https://www.dataquest.io/</a:t>
            </a:r>
          </a:p>
          <a:p>
            <a:r>
              <a:rPr lang="es-PE" dirty="0"/>
              <a:t>http://www.saedsayad.com/data_mining_map.htm</a:t>
            </a:r>
          </a:p>
        </p:txBody>
      </p:sp>
    </p:spTree>
    <p:extLst>
      <p:ext uri="{BB962C8B-B14F-4D97-AF65-F5344CB8AC3E}">
        <p14:creationId xmlns:p14="http://schemas.microsoft.com/office/powerpoint/2010/main" val="19085516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Shape 3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Shape 3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s-PE" dirty="0"/>
              <a:t>Glosario: https://www.analyticsvidhya.com/glossary-of-common-statistics-and-machine-learning-terms/?utm_medium=social&amp;utm_source=facebook.com&amp;utm_campaign=buffer</a:t>
            </a:r>
          </a:p>
        </p:txBody>
      </p:sp>
    </p:spTree>
    <p:extLst>
      <p:ext uri="{BB962C8B-B14F-4D97-AF65-F5344CB8AC3E}">
        <p14:creationId xmlns:p14="http://schemas.microsoft.com/office/powerpoint/2010/main" val="34752270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Shape 3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Shape 3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dirty="0"/>
              <a:t>https://trends.google.es/trends/yis/2017/PE/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dirty="0"/>
              <a:t>https://adwords.google.com/home/tools/keyword-planner/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dirty="0"/>
              <a:t>http://www.internetlivestats.com/google-search-statistics/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010178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Shape 3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Shape 3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dirty="0"/>
              <a:t>https://www.analyticsvidhya.com/blog/2015/06/machine-learning-basics/?utm_source=facebook.com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dirty="0"/>
              <a:t>https://www.analyticsvidhya.com/blog/2018/07/mystory-became-a-machine-learning-expert-10-months/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dirty="0"/>
              <a:t>Big </a:t>
            </a:r>
            <a:r>
              <a:rPr lang="es-PE" dirty="0" err="1"/>
              <a:t>Query</a:t>
            </a:r>
            <a:r>
              <a:rPr lang="es-PE" dirty="0"/>
              <a:t>: https://bigquery.cloud.google.com/results/rich-jigsaw-123003:US.bquijob_5cce98db_164b890e329?pli=1</a:t>
            </a:r>
          </a:p>
        </p:txBody>
      </p:sp>
    </p:spTree>
    <p:extLst>
      <p:ext uri="{BB962C8B-B14F-4D97-AF65-F5344CB8AC3E}">
        <p14:creationId xmlns:p14="http://schemas.microsoft.com/office/powerpoint/2010/main" val="35167355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Shape 3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Shape 3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896613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Shape 3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Shape 3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dirty="0"/>
              <a:t>https://engineeringblog.yelp.com/2015/10/how-we-use-deep-learning-to-classify-business-photos-at-yelp.html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dirty="0"/>
              <a:t>https://www.yelp.com/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850261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Shape 3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Shape 3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dirty="0"/>
              <a:t>https://eng.uber.com/michelangelo/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896314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Shape 3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Shape 3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dirty="0"/>
              <a:t>http://labs.polsys.net/playground/spotify/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896314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Shape 4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Shape 5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Shape 51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Shape 52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Shape 5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Shape 5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Shape 5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Shape 63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Shape 6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Shape 6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Shape 70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Shape 7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Shape 72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Shape 73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Shape 74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Shape 75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Shape 76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Shape 77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Shape 7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Shape 79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Shape 80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Shape 8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Shape 82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Shape 83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Shape 84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Shape 85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Shape 86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Shape 87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Shape 8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" name="Shape 89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0" name="Shape 9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Shape 9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Shape 93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Shape 9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Shape 95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6" name="Shape 96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97" name="Shape 97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Shape 9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Shape 10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Shape 101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Shape 102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4" name="Shape 10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Shape 106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Shape 107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Shape 108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Shape 109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Shape 110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Shape 1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Shape 112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Shape 11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Shape 1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Shape 115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Shape 116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Shape 117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Shape 118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Shape 119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Shape 120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Shape 12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Shape 122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Shape 12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Shape 12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" name="Shape 125"/>
          <p:cNvSpPr txBox="1">
            <a:spLocks noGrp="1"/>
          </p:cNvSpPr>
          <p:nvPr>
            <p:ph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endParaRPr/>
          </a:p>
        </p:txBody>
      </p:sp>
      <p:sp>
        <p:nvSpPr>
          <p:cNvPr id="126" name="Shape 126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7" name="Shape 1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bg1">
            <a:alpha val="55000"/>
          </a:schemeClr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11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 rtl="0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 rtl="0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 rtl="0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 rtl="0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 rtl="0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 rtl="0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 rtl="0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 rtl="0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</p:sldLayoutIdLs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13" Type="http://schemas.openxmlformats.org/officeDocument/2006/relationships/diagramLayout" Target="../diagrams/layout3.xml"/><Relationship Id="rId18" Type="http://schemas.openxmlformats.org/officeDocument/2006/relationships/image" Target="../media/image3.png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12" Type="http://schemas.openxmlformats.org/officeDocument/2006/relationships/diagramData" Target="../diagrams/data3.xml"/><Relationship Id="rId17" Type="http://schemas.openxmlformats.org/officeDocument/2006/relationships/image" Target="../media/image36.png"/><Relationship Id="rId2" Type="http://schemas.openxmlformats.org/officeDocument/2006/relationships/diagramData" Target="../diagrams/data1.xml"/><Relationship Id="rId16" Type="http://schemas.microsoft.com/office/2007/relationships/diagramDrawing" Target="../diagrams/drawing3.xml"/><Relationship Id="rId20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5" Type="http://schemas.openxmlformats.org/officeDocument/2006/relationships/diagramColors" Target="../diagrams/colors3.xml"/><Relationship Id="rId10" Type="http://schemas.openxmlformats.org/officeDocument/2006/relationships/diagramColors" Target="../diagrams/colors2.xml"/><Relationship Id="rId19" Type="http://schemas.openxmlformats.org/officeDocument/2006/relationships/image" Target="../media/image37.png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Relationship Id="rId14" Type="http://schemas.openxmlformats.org/officeDocument/2006/relationships/diagramQuickStyle" Target="../diagrams/quickStyle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s.akinator.com/" TargetMode="Externa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3.png"/><Relationship Id="rId18" Type="http://schemas.openxmlformats.org/officeDocument/2006/relationships/image" Target="../media/image57.jpe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12" Type="http://schemas.openxmlformats.org/officeDocument/2006/relationships/image" Target="../media/image52.png"/><Relationship Id="rId17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6" Type="http://schemas.openxmlformats.org/officeDocument/2006/relationships/image" Target="../media/image56.png"/><Relationship Id="rId20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11" Type="http://schemas.openxmlformats.org/officeDocument/2006/relationships/image" Target="../media/image51.png"/><Relationship Id="rId5" Type="http://schemas.openxmlformats.org/officeDocument/2006/relationships/image" Target="../media/image45.png"/><Relationship Id="rId15" Type="http://schemas.openxmlformats.org/officeDocument/2006/relationships/image" Target="../media/image55.png"/><Relationship Id="rId10" Type="http://schemas.openxmlformats.org/officeDocument/2006/relationships/image" Target="../media/image50.png"/><Relationship Id="rId19" Type="http://schemas.openxmlformats.org/officeDocument/2006/relationships/image" Target="../media/image58.jpeg"/><Relationship Id="rId4" Type="http://schemas.openxmlformats.org/officeDocument/2006/relationships/image" Target="../media/image44.png"/><Relationship Id="rId9" Type="http://schemas.openxmlformats.org/officeDocument/2006/relationships/image" Target="../media/image49.png"/><Relationship Id="rId14" Type="http://schemas.openxmlformats.org/officeDocument/2006/relationships/image" Target="../media/image54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68.png"/><Relationship Id="rId3" Type="http://schemas.openxmlformats.org/officeDocument/2006/relationships/image" Target="../media/image3.png"/><Relationship Id="rId7" Type="http://schemas.openxmlformats.org/officeDocument/2006/relationships/image" Target="../media/image62.jpeg"/><Relationship Id="rId12" Type="http://schemas.openxmlformats.org/officeDocument/2006/relationships/image" Target="../media/image6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jpeg"/><Relationship Id="rId11" Type="http://schemas.openxmlformats.org/officeDocument/2006/relationships/image" Target="../media/image66.png"/><Relationship Id="rId5" Type="http://schemas.openxmlformats.org/officeDocument/2006/relationships/image" Target="../media/image60.png"/><Relationship Id="rId10" Type="http://schemas.openxmlformats.org/officeDocument/2006/relationships/image" Target="../media/image65.png"/><Relationship Id="rId4" Type="http://schemas.openxmlformats.org/officeDocument/2006/relationships/image" Target="../media/image28.png"/><Relationship Id="rId9" Type="http://schemas.openxmlformats.org/officeDocument/2006/relationships/image" Target="../media/image64.png"/><Relationship Id="rId14" Type="http://schemas.openxmlformats.org/officeDocument/2006/relationships/image" Target="../media/image69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ntinuum.io/downloads" TargetMode="External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1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1</a:t>
            </a:fld>
            <a:endParaRPr lang="es-PE"/>
          </a:p>
        </p:txBody>
      </p:sp>
      <p:grpSp>
        <p:nvGrpSpPr>
          <p:cNvPr id="5" name="Grupo 4"/>
          <p:cNvGrpSpPr/>
          <p:nvPr/>
        </p:nvGrpSpPr>
        <p:grpSpPr>
          <a:xfrm>
            <a:off x="-1" y="0"/>
            <a:ext cx="9144001" cy="5155758"/>
            <a:chOff x="-1" y="0"/>
            <a:chExt cx="9144001" cy="5155758"/>
          </a:xfrm>
        </p:grpSpPr>
        <p:pic>
          <p:nvPicPr>
            <p:cNvPr id="6" name="Picture 2" descr="La imagen puede contener: noche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6394" b="10998"/>
            <a:stretch/>
          </p:blipFill>
          <p:spPr bwMode="auto">
            <a:xfrm>
              <a:off x="7407668" y="0"/>
              <a:ext cx="1736332" cy="51557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2" descr="La imagen puede contener: noche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6394" b="10998"/>
            <a:stretch/>
          </p:blipFill>
          <p:spPr bwMode="auto">
            <a:xfrm>
              <a:off x="-1" y="0"/>
              <a:ext cx="1145605" cy="51557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" name="Imagen 2">
            <a:extLst>
              <a:ext uri="{FF2B5EF4-FFF2-40B4-BE49-F238E27FC236}">
                <a16:creationId xmlns:a16="http://schemas.microsoft.com/office/drawing/2014/main" id="{FAB09CAA-9902-4BEB-9822-7D9810CFFF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338" y="0"/>
            <a:ext cx="772732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9914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4" name="Shape 3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6400" y="267700"/>
            <a:ext cx="485896" cy="50610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ángulo 1"/>
          <p:cNvSpPr/>
          <p:nvPr/>
        </p:nvSpPr>
        <p:spPr>
          <a:xfrm>
            <a:off x="1205712" y="622649"/>
            <a:ext cx="2486578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Aplicaciones</a:t>
            </a:r>
            <a:endParaRPr lang="es-ES" sz="32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" name="2 Rectángulo"/>
          <p:cNvSpPr/>
          <p:nvPr/>
        </p:nvSpPr>
        <p:spPr>
          <a:xfrm>
            <a:off x="1205712" y="1207424"/>
            <a:ext cx="319670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1. Yelp – </a:t>
            </a:r>
            <a:r>
              <a:rPr lang="en-US" b="1" dirty="0" err="1"/>
              <a:t>Clasificación</a:t>
            </a:r>
            <a:r>
              <a:rPr lang="en-US" b="1" dirty="0"/>
              <a:t> de </a:t>
            </a:r>
            <a:r>
              <a:rPr lang="en-US" b="1" dirty="0" err="1"/>
              <a:t>imágenes</a:t>
            </a:r>
            <a:endParaRPr lang="en-US" b="1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7826" y="2303477"/>
            <a:ext cx="4380246" cy="2454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987803" y="1515201"/>
            <a:ext cx="2971800" cy="7882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 descr="Resultado de imagen para yelp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038" y="1909339"/>
            <a:ext cx="2611028" cy="1671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1689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4" name="Shape 3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6400" y="267700"/>
            <a:ext cx="485896" cy="50610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ángulo 1"/>
          <p:cNvSpPr/>
          <p:nvPr/>
        </p:nvSpPr>
        <p:spPr>
          <a:xfrm>
            <a:off x="1205712" y="622649"/>
            <a:ext cx="2486578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Aplicaciones</a:t>
            </a:r>
            <a:endParaRPr lang="es-ES" sz="32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5" name="4 Rectángulo"/>
          <p:cNvSpPr/>
          <p:nvPr/>
        </p:nvSpPr>
        <p:spPr>
          <a:xfrm>
            <a:off x="1205712" y="1207424"/>
            <a:ext cx="463139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2. Uber – </a:t>
            </a:r>
            <a:r>
              <a:rPr lang="en-US" b="1" dirty="0" err="1"/>
              <a:t>Estimar</a:t>
            </a:r>
            <a:r>
              <a:rPr lang="en-US" b="1" dirty="0"/>
              <a:t> </a:t>
            </a:r>
            <a:r>
              <a:rPr lang="en-US" b="1" dirty="0" err="1"/>
              <a:t>los</a:t>
            </a:r>
            <a:r>
              <a:rPr lang="en-US" b="1" dirty="0"/>
              <a:t> </a:t>
            </a:r>
            <a:r>
              <a:rPr lang="en-US" b="1" dirty="0" err="1"/>
              <a:t>tiempos</a:t>
            </a:r>
            <a:r>
              <a:rPr lang="en-US" b="1" dirty="0"/>
              <a:t> de </a:t>
            </a:r>
            <a:r>
              <a:rPr lang="en-US" b="1" dirty="0" err="1"/>
              <a:t>entrega</a:t>
            </a:r>
            <a:r>
              <a:rPr lang="en-US" b="1" dirty="0"/>
              <a:t> de delivery</a:t>
            </a:r>
          </a:p>
        </p:txBody>
      </p:sp>
      <p:sp>
        <p:nvSpPr>
          <p:cNvPr id="4" name="3 CuadroTexto"/>
          <p:cNvSpPr txBox="1"/>
          <p:nvPr/>
        </p:nvSpPr>
        <p:spPr>
          <a:xfrm>
            <a:off x="364735" y="2808442"/>
            <a:ext cx="296912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PE" dirty="0" err="1"/>
              <a:t>UberEATS</a:t>
            </a:r>
            <a:r>
              <a:rPr lang="es-PE" dirty="0"/>
              <a:t> , los modelos de tiempo de entrega predicen cuánto tiempo tardará una comida en prepararse y entregarse antes de que se emita el pedido y luego nuevamente en cada etapa del proceso de entrega.</a:t>
            </a:r>
          </a:p>
        </p:txBody>
      </p:sp>
      <p:pic>
        <p:nvPicPr>
          <p:cNvPr id="2050" name="Picture 2" descr="http://eng.uber.com/wp-content/uploads/2017/09/image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8458" y="1515201"/>
            <a:ext cx="5328729" cy="3582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Resultado de imagen para uber eat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6136" y="1628774"/>
            <a:ext cx="1046317" cy="1046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07665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4" name="Shape 3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6400" y="267700"/>
            <a:ext cx="485896" cy="50610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ángulo 1"/>
          <p:cNvSpPr/>
          <p:nvPr/>
        </p:nvSpPr>
        <p:spPr>
          <a:xfrm>
            <a:off x="1205712" y="622649"/>
            <a:ext cx="2486578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Aplicaciones</a:t>
            </a:r>
            <a:endParaRPr lang="es-ES" sz="32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5" name="4 Rectángulo"/>
          <p:cNvSpPr/>
          <p:nvPr/>
        </p:nvSpPr>
        <p:spPr>
          <a:xfrm>
            <a:off x="1205712" y="1207424"/>
            <a:ext cx="375134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3. Spotify – </a:t>
            </a:r>
            <a:r>
              <a:rPr lang="en-US" b="1" dirty="0" err="1"/>
              <a:t>Recomendación</a:t>
            </a:r>
            <a:r>
              <a:rPr lang="en-US" b="1" dirty="0"/>
              <a:t> de </a:t>
            </a:r>
            <a:r>
              <a:rPr lang="en-US" b="1" dirty="0" err="1"/>
              <a:t>canciones</a:t>
            </a:r>
            <a:endParaRPr lang="en-US" b="1" dirty="0"/>
          </a:p>
        </p:txBody>
      </p:sp>
      <p:sp>
        <p:nvSpPr>
          <p:cNvPr id="4" name="3 CuadroTexto"/>
          <p:cNvSpPr txBox="1"/>
          <p:nvPr/>
        </p:nvSpPr>
        <p:spPr>
          <a:xfrm>
            <a:off x="364735" y="2710106"/>
            <a:ext cx="296912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PE" dirty="0"/>
              <a:t>En la sección </a:t>
            </a:r>
            <a:r>
              <a:rPr lang="es-PE" b="1" i="1" dirty="0"/>
              <a:t>Creados para ti</a:t>
            </a:r>
            <a:r>
              <a:rPr lang="es-PE" dirty="0"/>
              <a:t> completa canciones que cree que debes escuchar. Todas estas canciones son elegidas por algoritmos de aprendizaje automático, que analizan la actividad de los usuarios y combinan sus gustos con músicas similares.</a:t>
            </a:r>
          </a:p>
        </p:txBody>
      </p:sp>
      <p:pic>
        <p:nvPicPr>
          <p:cNvPr id="3074" name="Picture 2" descr="Resultado de imagen para spotify logo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75" t="32245" r="7638" b="30683"/>
          <a:stretch/>
        </p:blipFill>
        <p:spPr bwMode="auto">
          <a:xfrm>
            <a:off x="396732" y="1628776"/>
            <a:ext cx="2905125" cy="93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89" r="32219" b="8444"/>
          <a:stretch/>
        </p:blipFill>
        <p:spPr bwMode="auto">
          <a:xfrm>
            <a:off x="3548110" y="1526323"/>
            <a:ext cx="5031238" cy="34933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292865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4" name="Shape 3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6400" y="267700"/>
            <a:ext cx="485896" cy="50610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ángulo 1"/>
          <p:cNvSpPr/>
          <p:nvPr/>
        </p:nvSpPr>
        <p:spPr>
          <a:xfrm>
            <a:off x="1066163" y="572198"/>
            <a:ext cx="4878259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Aplicaciones en Negocios</a:t>
            </a:r>
            <a:endParaRPr lang="es-ES" sz="32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8963" y="1207424"/>
            <a:ext cx="5824538" cy="389181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52111" y="1207424"/>
            <a:ext cx="1368578" cy="1003624"/>
          </a:xfrm>
          <a:prstGeom prst="rect">
            <a:avLst/>
          </a:prstGeom>
        </p:spPr>
      </p:pic>
      <p:sp>
        <p:nvSpPr>
          <p:cNvPr id="15" name="Flecha en U 14"/>
          <p:cNvSpPr/>
          <p:nvPr/>
        </p:nvSpPr>
        <p:spPr>
          <a:xfrm>
            <a:off x="7073900" y="470299"/>
            <a:ext cx="1054100" cy="686674"/>
          </a:xfrm>
          <a:prstGeom prst="uturnArrow">
            <a:avLst>
              <a:gd name="adj1" fmla="val 25000"/>
              <a:gd name="adj2" fmla="val 25000"/>
              <a:gd name="adj3" fmla="val 34247"/>
              <a:gd name="adj4" fmla="val 43750"/>
              <a:gd name="adj5" fmla="val 1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>
              <a:solidFill>
                <a:schemeClr val="tx1"/>
              </a:solidFill>
            </a:endParaRPr>
          </a:p>
        </p:txBody>
      </p:sp>
      <p:sp>
        <p:nvSpPr>
          <p:cNvPr id="16" name="Abrir llave 15"/>
          <p:cNvSpPr/>
          <p:nvPr/>
        </p:nvSpPr>
        <p:spPr>
          <a:xfrm>
            <a:off x="1358900" y="1498600"/>
            <a:ext cx="254000" cy="346710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7" name="Rectángulo 16"/>
          <p:cNvSpPr/>
          <p:nvPr/>
        </p:nvSpPr>
        <p:spPr>
          <a:xfrm>
            <a:off x="257521" y="2955151"/>
            <a:ext cx="998991" cy="55399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5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Clientes /</a:t>
            </a:r>
          </a:p>
          <a:p>
            <a:pPr algn="ctr"/>
            <a:r>
              <a:rPr lang="es-ES" sz="15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Personas</a:t>
            </a:r>
            <a:endParaRPr lang="es-ES" sz="15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729281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4" name="Shape 3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6400" y="267700"/>
            <a:ext cx="485896" cy="50610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ángulo 1"/>
          <p:cNvSpPr/>
          <p:nvPr/>
        </p:nvSpPr>
        <p:spPr>
          <a:xfrm>
            <a:off x="1140986" y="599933"/>
            <a:ext cx="4878260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Aplicaciones en Negocios</a:t>
            </a:r>
            <a:endParaRPr lang="es-ES" sz="32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graphicFrame>
        <p:nvGraphicFramePr>
          <p:cNvPr id="9" name="2 Gráfico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77390059"/>
              </p:ext>
            </p:extLst>
          </p:nvPr>
        </p:nvGraphicFramePr>
        <p:xfrm>
          <a:off x="1536700" y="1382355"/>
          <a:ext cx="6019800" cy="31388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0" name="29 CuadroTexto"/>
          <p:cNvSpPr txBox="1"/>
          <p:nvPr/>
        </p:nvSpPr>
        <p:spPr>
          <a:xfrm>
            <a:off x="495299" y="4594531"/>
            <a:ext cx="8458199" cy="461665"/>
          </a:xfrm>
          <a:prstGeom prst="rect">
            <a:avLst/>
          </a:prstGeom>
          <a:noFill/>
          <a:ln>
            <a:solidFill>
              <a:schemeClr val="accent3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s-PE" sz="1200" dirty="0">
                <a:latin typeface="+mj-lt"/>
                <a:cs typeface="Arial" panose="020B0604020202020204" pitchFamily="34" charset="0"/>
              </a:rPr>
              <a:t>Se dividió la base por deciles según los resultados del modelo. Los primeros 5 grupos generaron el 98% de los ingresos totales de la campaña feb-18.</a:t>
            </a:r>
          </a:p>
        </p:txBody>
      </p:sp>
      <p:cxnSp>
        <p:nvCxnSpPr>
          <p:cNvPr id="11" name="13 Conector recto"/>
          <p:cNvCxnSpPr/>
          <p:nvPr/>
        </p:nvCxnSpPr>
        <p:spPr>
          <a:xfrm flipV="1">
            <a:off x="4230928" y="1689100"/>
            <a:ext cx="10872" cy="2121536"/>
          </a:xfrm>
          <a:prstGeom prst="line">
            <a:avLst/>
          </a:prstGeom>
          <a:ln cap="flat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uadroTexto 3"/>
          <p:cNvSpPr txBox="1"/>
          <p:nvPr/>
        </p:nvSpPr>
        <p:spPr>
          <a:xfrm>
            <a:off x="7010400" y="3924300"/>
            <a:ext cx="74571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1000" b="1" dirty="0" err="1"/>
              <a:t>Nro</a:t>
            </a:r>
            <a:r>
              <a:rPr lang="es-PE" sz="1000" b="1" dirty="0"/>
              <a:t> </a:t>
            </a:r>
            <a:r>
              <a:rPr lang="es-PE" sz="1000" b="1" dirty="0" err="1"/>
              <a:t>Decil</a:t>
            </a:r>
            <a:endParaRPr lang="es-PE" sz="1000" b="1" dirty="0"/>
          </a:p>
        </p:txBody>
      </p:sp>
      <p:sp>
        <p:nvSpPr>
          <p:cNvPr id="14" name="CuadroTexto 13"/>
          <p:cNvSpPr txBox="1"/>
          <p:nvPr/>
        </p:nvSpPr>
        <p:spPr>
          <a:xfrm>
            <a:off x="1179524" y="1486813"/>
            <a:ext cx="11031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1000" b="1" dirty="0"/>
              <a:t>RT </a:t>
            </a:r>
            <a:r>
              <a:rPr lang="es-PE" sz="1000" b="1" dirty="0" err="1"/>
              <a:t>Ingr</a:t>
            </a:r>
            <a:r>
              <a:rPr lang="es-PE" sz="1000" b="1" dirty="0"/>
              <a:t>/Costos</a:t>
            </a:r>
          </a:p>
        </p:txBody>
      </p:sp>
      <p:sp>
        <p:nvSpPr>
          <p:cNvPr id="18" name="CuadroTexto 17"/>
          <p:cNvSpPr txBox="1"/>
          <p:nvPr/>
        </p:nvSpPr>
        <p:spPr>
          <a:xfrm>
            <a:off x="6790365" y="1486813"/>
            <a:ext cx="86594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1000" b="1" dirty="0"/>
              <a:t>% Ingresos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2635524" y="1091288"/>
            <a:ext cx="41008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b="1" dirty="0"/>
              <a:t>Resultados Modelo de Propensión de Compra</a:t>
            </a:r>
          </a:p>
        </p:txBody>
      </p:sp>
    </p:spTree>
    <p:extLst>
      <p:ext uri="{BB962C8B-B14F-4D97-AF65-F5344CB8AC3E}">
        <p14:creationId xmlns:p14="http://schemas.microsoft.com/office/powerpoint/2010/main" val="26064629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número de diapositiva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15</a:t>
            </a:fld>
            <a:endParaRPr lang="es-PE" dirty="0"/>
          </a:p>
        </p:txBody>
      </p:sp>
      <p:pic>
        <p:nvPicPr>
          <p:cNvPr id="32" name="Shape 30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36400" y="160702"/>
            <a:ext cx="485896" cy="506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Resultado de imagen para tipos de aprendizaje machine learni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187" y="1150274"/>
            <a:ext cx="5962582" cy="4038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ángulo 1">
            <a:extLst>
              <a:ext uri="{FF2B5EF4-FFF2-40B4-BE49-F238E27FC236}">
                <a16:creationId xmlns:a16="http://schemas.microsoft.com/office/drawing/2014/main" id="{CDE89080-AE65-4633-9C56-95B4B76D2A94}"/>
              </a:ext>
            </a:extLst>
          </p:cNvPr>
          <p:cNvSpPr/>
          <p:nvPr/>
        </p:nvSpPr>
        <p:spPr>
          <a:xfrm>
            <a:off x="1022897" y="565499"/>
            <a:ext cx="4033476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Tipos de Aprendizaje</a:t>
            </a:r>
            <a:endParaRPr lang="es-ES" sz="32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698197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4" name="Shape 3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6400" y="267700"/>
            <a:ext cx="485896" cy="506101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ángulo 1"/>
          <p:cNvSpPr/>
          <p:nvPr/>
        </p:nvSpPr>
        <p:spPr>
          <a:xfrm>
            <a:off x="1090914" y="622649"/>
            <a:ext cx="4740401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Aprendizaje Supervisado</a:t>
            </a:r>
            <a:endParaRPr lang="es-ES" sz="32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6" name="Shape 92"/>
          <p:cNvSpPr txBox="1">
            <a:spLocks/>
          </p:cNvSpPr>
          <p:nvPr/>
        </p:nvSpPr>
        <p:spPr>
          <a:xfrm>
            <a:off x="301696" y="1398983"/>
            <a:ext cx="8520600" cy="248480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just"/>
            <a:r>
              <a:rPr lang="es-PE" sz="1600" dirty="0"/>
              <a:t>El algoritmo de Aprendizaje Supervisado consiste en una variable </a:t>
            </a:r>
            <a:r>
              <a:rPr lang="es-PE" sz="1600"/>
              <a:t>objetivo/target (variable </a:t>
            </a:r>
            <a:r>
              <a:rPr lang="es-PE" sz="1600" dirty="0"/>
              <a:t>dependiente) que debe predecirse a partir de un conjunto dado de predictores (variables independientes)</a:t>
            </a:r>
          </a:p>
          <a:p>
            <a:pPr algn="just"/>
            <a:endParaRPr lang="es-PE" sz="1600" dirty="0"/>
          </a:p>
          <a:p>
            <a:pPr algn="just"/>
            <a:r>
              <a:rPr lang="es-PE" sz="1600" dirty="0"/>
              <a:t>Si la variable dependiente es categórica el problema de clasificación, y si es continua, el problema es de regresión.</a:t>
            </a:r>
          </a:p>
        </p:txBody>
      </p:sp>
      <p:grpSp>
        <p:nvGrpSpPr>
          <p:cNvPr id="30" name="29 Grupo"/>
          <p:cNvGrpSpPr/>
          <p:nvPr/>
        </p:nvGrpSpPr>
        <p:grpSpPr>
          <a:xfrm>
            <a:off x="1993632" y="3118892"/>
            <a:ext cx="1884680" cy="1610079"/>
            <a:chOff x="1249680" y="3215921"/>
            <a:chExt cx="1640840" cy="1435381"/>
          </a:xfrm>
        </p:grpSpPr>
        <p:sp>
          <p:nvSpPr>
            <p:cNvPr id="2" name="1 Elipse"/>
            <p:cNvSpPr/>
            <p:nvPr/>
          </p:nvSpPr>
          <p:spPr>
            <a:xfrm>
              <a:off x="1332230" y="4054121"/>
              <a:ext cx="91440" cy="1016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8" name="7 Elipse"/>
            <p:cNvSpPr/>
            <p:nvPr/>
          </p:nvSpPr>
          <p:spPr>
            <a:xfrm>
              <a:off x="1469390" y="4259861"/>
              <a:ext cx="91440" cy="1016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9" name="8 Elipse"/>
            <p:cNvSpPr/>
            <p:nvPr/>
          </p:nvSpPr>
          <p:spPr>
            <a:xfrm>
              <a:off x="1621790" y="3897911"/>
              <a:ext cx="91440" cy="1016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10" name="9 Elipse"/>
            <p:cNvSpPr/>
            <p:nvPr/>
          </p:nvSpPr>
          <p:spPr>
            <a:xfrm>
              <a:off x="1713230" y="4111552"/>
              <a:ext cx="91440" cy="1016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11" name="10 Elipse"/>
            <p:cNvSpPr/>
            <p:nvPr/>
          </p:nvSpPr>
          <p:spPr>
            <a:xfrm>
              <a:off x="1978660" y="4104921"/>
              <a:ext cx="91440" cy="1016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12" name="11 Elipse"/>
            <p:cNvSpPr/>
            <p:nvPr/>
          </p:nvSpPr>
          <p:spPr>
            <a:xfrm>
              <a:off x="1865630" y="4309953"/>
              <a:ext cx="91440" cy="1016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13" name="12 Elipse"/>
            <p:cNvSpPr/>
            <p:nvPr/>
          </p:nvSpPr>
          <p:spPr>
            <a:xfrm>
              <a:off x="2113280" y="4294432"/>
              <a:ext cx="91440" cy="1016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14" name="13 Elipse"/>
            <p:cNvSpPr/>
            <p:nvPr/>
          </p:nvSpPr>
          <p:spPr>
            <a:xfrm>
              <a:off x="2049780" y="4549702"/>
              <a:ext cx="91440" cy="1016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17" name="16 Elipse"/>
            <p:cNvSpPr/>
            <p:nvPr/>
          </p:nvSpPr>
          <p:spPr>
            <a:xfrm>
              <a:off x="1682750" y="3445791"/>
              <a:ext cx="91440" cy="101600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18" name="17 Elipse"/>
            <p:cNvSpPr/>
            <p:nvPr/>
          </p:nvSpPr>
          <p:spPr>
            <a:xfrm>
              <a:off x="1667510" y="3215921"/>
              <a:ext cx="91440" cy="101600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19" name="18 Elipse"/>
            <p:cNvSpPr/>
            <p:nvPr/>
          </p:nvSpPr>
          <p:spPr>
            <a:xfrm>
              <a:off x="1887220" y="3381302"/>
              <a:ext cx="91440" cy="101600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20" name="19 Elipse"/>
            <p:cNvSpPr/>
            <p:nvPr/>
          </p:nvSpPr>
          <p:spPr>
            <a:xfrm>
              <a:off x="2039620" y="3608026"/>
              <a:ext cx="91440" cy="101600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21" name="20 Elipse"/>
            <p:cNvSpPr/>
            <p:nvPr/>
          </p:nvSpPr>
          <p:spPr>
            <a:xfrm>
              <a:off x="2223770" y="3569269"/>
              <a:ext cx="91440" cy="101600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22" name="21 Elipse"/>
            <p:cNvSpPr/>
            <p:nvPr/>
          </p:nvSpPr>
          <p:spPr>
            <a:xfrm>
              <a:off x="2136140" y="3339067"/>
              <a:ext cx="91440" cy="101600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23" name="22 Elipse"/>
            <p:cNvSpPr/>
            <p:nvPr/>
          </p:nvSpPr>
          <p:spPr>
            <a:xfrm>
              <a:off x="2198370" y="3835962"/>
              <a:ext cx="91440" cy="101600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24" name="23 Elipse"/>
            <p:cNvSpPr/>
            <p:nvPr/>
          </p:nvSpPr>
          <p:spPr>
            <a:xfrm>
              <a:off x="2390140" y="3658826"/>
              <a:ext cx="91440" cy="101600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25" name="24 Elipse"/>
            <p:cNvSpPr/>
            <p:nvPr/>
          </p:nvSpPr>
          <p:spPr>
            <a:xfrm>
              <a:off x="2329180" y="3317521"/>
              <a:ext cx="91440" cy="101600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26" name="25 Elipse"/>
            <p:cNvSpPr/>
            <p:nvPr/>
          </p:nvSpPr>
          <p:spPr>
            <a:xfrm>
              <a:off x="2435860" y="3467669"/>
              <a:ext cx="91440" cy="101600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27" name="26 Elipse"/>
            <p:cNvSpPr/>
            <p:nvPr/>
          </p:nvSpPr>
          <p:spPr>
            <a:xfrm>
              <a:off x="2562860" y="3675336"/>
              <a:ext cx="91440" cy="101600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28" name="27 Elipse"/>
            <p:cNvSpPr/>
            <p:nvPr/>
          </p:nvSpPr>
          <p:spPr>
            <a:xfrm>
              <a:off x="2495550" y="3886762"/>
              <a:ext cx="91440" cy="101600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29" name="28 Forma libre"/>
            <p:cNvSpPr/>
            <p:nvPr/>
          </p:nvSpPr>
          <p:spPr>
            <a:xfrm>
              <a:off x="1249680" y="3645624"/>
              <a:ext cx="1640840" cy="665037"/>
            </a:xfrm>
            <a:custGeom>
              <a:avLst/>
              <a:gdLst>
                <a:gd name="connsiteX0" fmla="*/ 0 w 1640840"/>
                <a:gd name="connsiteY0" fmla="*/ 27020 h 665037"/>
                <a:gd name="connsiteX1" fmla="*/ 467360 w 1640840"/>
                <a:gd name="connsiteY1" fmla="*/ 47340 h 665037"/>
                <a:gd name="connsiteX2" fmla="*/ 1026160 w 1640840"/>
                <a:gd name="connsiteY2" fmla="*/ 463900 h 665037"/>
                <a:gd name="connsiteX3" fmla="*/ 1310640 w 1640840"/>
                <a:gd name="connsiteY3" fmla="*/ 616300 h 665037"/>
                <a:gd name="connsiteX4" fmla="*/ 1559560 w 1640840"/>
                <a:gd name="connsiteY4" fmla="*/ 662020 h 665037"/>
                <a:gd name="connsiteX5" fmla="*/ 1640840 w 1640840"/>
                <a:gd name="connsiteY5" fmla="*/ 656940 h 665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40840" h="665037">
                  <a:moveTo>
                    <a:pt x="0" y="27020"/>
                  </a:moveTo>
                  <a:cubicBezTo>
                    <a:pt x="148166" y="773"/>
                    <a:pt x="296333" y="-25473"/>
                    <a:pt x="467360" y="47340"/>
                  </a:cubicBezTo>
                  <a:cubicBezTo>
                    <a:pt x="638387" y="120153"/>
                    <a:pt x="885613" y="369073"/>
                    <a:pt x="1026160" y="463900"/>
                  </a:cubicBezTo>
                  <a:cubicBezTo>
                    <a:pt x="1166707" y="558727"/>
                    <a:pt x="1221740" y="583280"/>
                    <a:pt x="1310640" y="616300"/>
                  </a:cubicBezTo>
                  <a:cubicBezTo>
                    <a:pt x="1399540" y="649320"/>
                    <a:pt x="1504527" y="655247"/>
                    <a:pt x="1559560" y="662020"/>
                  </a:cubicBezTo>
                  <a:cubicBezTo>
                    <a:pt x="1614593" y="668793"/>
                    <a:pt x="1627716" y="662866"/>
                    <a:pt x="1640840" y="656940"/>
                  </a:cubicBezTo>
                </a:path>
              </a:pathLst>
            </a:custGeom>
            <a:solidFill>
              <a:schemeClr val="bg1"/>
            </a:solidFill>
            <a:ln w="38100">
              <a:solidFill>
                <a:schemeClr val="tx1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</p:grpSp>
      <p:grpSp>
        <p:nvGrpSpPr>
          <p:cNvPr id="47" name="46 Grupo"/>
          <p:cNvGrpSpPr/>
          <p:nvPr/>
        </p:nvGrpSpPr>
        <p:grpSpPr>
          <a:xfrm>
            <a:off x="5290607" y="3245729"/>
            <a:ext cx="1828800" cy="1300766"/>
            <a:chOff x="5235262" y="3110248"/>
            <a:chExt cx="1828800" cy="1300766"/>
          </a:xfrm>
        </p:grpSpPr>
        <p:sp>
          <p:nvSpPr>
            <p:cNvPr id="46" name="45 Forma libre"/>
            <p:cNvSpPr/>
            <p:nvPr/>
          </p:nvSpPr>
          <p:spPr>
            <a:xfrm>
              <a:off x="5235262" y="3110248"/>
              <a:ext cx="1828800" cy="1300766"/>
            </a:xfrm>
            <a:custGeom>
              <a:avLst/>
              <a:gdLst>
                <a:gd name="connsiteX0" fmla="*/ 0 w 1828800"/>
                <a:gd name="connsiteY0" fmla="*/ 1300766 h 1300766"/>
                <a:gd name="connsiteX1" fmla="*/ 650383 w 1828800"/>
                <a:gd name="connsiteY1" fmla="*/ 1017431 h 1300766"/>
                <a:gd name="connsiteX2" fmla="*/ 1828800 w 1828800"/>
                <a:gd name="connsiteY2" fmla="*/ 0 h 1300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28800" h="1300766">
                  <a:moveTo>
                    <a:pt x="0" y="1300766"/>
                  </a:moveTo>
                  <a:cubicBezTo>
                    <a:pt x="172791" y="1267495"/>
                    <a:pt x="345583" y="1234225"/>
                    <a:pt x="650383" y="1017431"/>
                  </a:cubicBezTo>
                  <a:cubicBezTo>
                    <a:pt x="955183" y="800637"/>
                    <a:pt x="1391991" y="400318"/>
                    <a:pt x="1828800" y="0"/>
                  </a:cubicBezTo>
                </a:path>
              </a:pathLst>
            </a:custGeom>
            <a:noFill/>
            <a:ln w="381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32" name="31 Elipse"/>
            <p:cNvSpPr/>
            <p:nvPr/>
          </p:nvSpPr>
          <p:spPr>
            <a:xfrm>
              <a:off x="5568651" y="3985346"/>
              <a:ext cx="105029" cy="113966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34" name="33 Elipse"/>
            <p:cNvSpPr/>
            <p:nvPr/>
          </p:nvSpPr>
          <p:spPr>
            <a:xfrm>
              <a:off x="5516136" y="4246272"/>
              <a:ext cx="105029" cy="113966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35" name="34 Elipse"/>
            <p:cNvSpPr/>
            <p:nvPr/>
          </p:nvSpPr>
          <p:spPr>
            <a:xfrm>
              <a:off x="5844233" y="4214701"/>
              <a:ext cx="105029" cy="113966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36" name="35 Elipse"/>
            <p:cNvSpPr/>
            <p:nvPr/>
          </p:nvSpPr>
          <p:spPr>
            <a:xfrm>
              <a:off x="5844233" y="3864293"/>
              <a:ext cx="105029" cy="113966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37" name="36 Elipse"/>
            <p:cNvSpPr/>
            <p:nvPr/>
          </p:nvSpPr>
          <p:spPr>
            <a:xfrm>
              <a:off x="6137004" y="3894458"/>
              <a:ext cx="105029" cy="113966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38" name="37 Elipse"/>
            <p:cNvSpPr/>
            <p:nvPr/>
          </p:nvSpPr>
          <p:spPr>
            <a:xfrm>
              <a:off x="6099978" y="3703111"/>
              <a:ext cx="105029" cy="113966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39" name="38 Elipse"/>
            <p:cNvSpPr/>
            <p:nvPr/>
          </p:nvSpPr>
          <p:spPr>
            <a:xfrm>
              <a:off x="6257522" y="3514934"/>
              <a:ext cx="105029" cy="113966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40" name="39 Elipse"/>
            <p:cNvSpPr/>
            <p:nvPr/>
          </p:nvSpPr>
          <p:spPr>
            <a:xfrm>
              <a:off x="6435829" y="3782146"/>
              <a:ext cx="105029" cy="113966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41" name="40 Elipse"/>
            <p:cNvSpPr/>
            <p:nvPr/>
          </p:nvSpPr>
          <p:spPr>
            <a:xfrm>
              <a:off x="6498612" y="3344297"/>
              <a:ext cx="105029" cy="113966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42" name="41 Elipse"/>
            <p:cNvSpPr/>
            <p:nvPr/>
          </p:nvSpPr>
          <p:spPr>
            <a:xfrm>
              <a:off x="6603641" y="3558719"/>
              <a:ext cx="105029" cy="113966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43" name="42 Elipse"/>
            <p:cNvSpPr/>
            <p:nvPr/>
          </p:nvSpPr>
          <p:spPr>
            <a:xfrm>
              <a:off x="6783558" y="3200043"/>
              <a:ext cx="105029" cy="113966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</p:grpSp>
      <p:sp>
        <p:nvSpPr>
          <p:cNvPr id="48" name="47 CuadroTexto"/>
          <p:cNvSpPr txBox="1"/>
          <p:nvPr/>
        </p:nvSpPr>
        <p:spPr>
          <a:xfrm>
            <a:off x="721217" y="3699837"/>
            <a:ext cx="104318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100" dirty="0"/>
              <a:t>Clasificación</a:t>
            </a:r>
          </a:p>
        </p:txBody>
      </p:sp>
      <p:sp>
        <p:nvSpPr>
          <p:cNvPr id="50" name="49 CuadroTexto"/>
          <p:cNvSpPr txBox="1"/>
          <p:nvPr/>
        </p:nvSpPr>
        <p:spPr>
          <a:xfrm>
            <a:off x="7119407" y="3736242"/>
            <a:ext cx="104318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100" dirty="0"/>
              <a:t>Regresión</a:t>
            </a:r>
          </a:p>
        </p:txBody>
      </p:sp>
    </p:spTree>
    <p:extLst>
      <p:ext uri="{BB962C8B-B14F-4D97-AF65-F5344CB8AC3E}">
        <p14:creationId xmlns:p14="http://schemas.microsoft.com/office/powerpoint/2010/main" val="2346926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7550E5E0-E041-440C-B644-37A3EB5AD63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17</a:t>
            </a:fld>
            <a:endParaRPr lang="es-PE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8FBA05F6-E894-4255-AC02-1E6B5DC62E4B}"/>
              </a:ext>
            </a:extLst>
          </p:cNvPr>
          <p:cNvSpPr/>
          <p:nvPr/>
        </p:nvSpPr>
        <p:spPr>
          <a:xfrm>
            <a:off x="1207792" y="609948"/>
            <a:ext cx="512832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Problemas de Clasificación</a:t>
            </a:r>
          </a:p>
        </p:txBody>
      </p:sp>
      <p:sp>
        <p:nvSpPr>
          <p:cNvPr id="6" name="31 Rectángulo">
            <a:extLst>
              <a:ext uri="{FF2B5EF4-FFF2-40B4-BE49-F238E27FC236}">
                <a16:creationId xmlns:a16="http://schemas.microsoft.com/office/drawing/2014/main" id="{CD750975-021D-4882-B56C-4B3D80E4FBBB}"/>
              </a:ext>
            </a:extLst>
          </p:cNvPr>
          <p:cNvSpPr/>
          <p:nvPr/>
        </p:nvSpPr>
        <p:spPr>
          <a:xfrm>
            <a:off x="863859" y="1519237"/>
            <a:ext cx="3568992" cy="3339117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1800" dirty="0"/>
          </a:p>
        </p:txBody>
      </p:sp>
      <p:grpSp>
        <p:nvGrpSpPr>
          <p:cNvPr id="7" name="32 Grupo">
            <a:extLst>
              <a:ext uri="{FF2B5EF4-FFF2-40B4-BE49-F238E27FC236}">
                <a16:creationId xmlns:a16="http://schemas.microsoft.com/office/drawing/2014/main" id="{E05211E1-48C5-40BE-8FFB-BF935F201FFB}"/>
              </a:ext>
            </a:extLst>
          </p:cNvPr>
          <p:cNvGrpSpPr/>
          <p:nvPr/>
        </p:nvGrpSpPr>
        <p:grpSpPr>
          <a:xfrm>
            <a:off x="490190" y="1294010"/>
            <a:ext cx="3827641" cy="3395330"/>
            <a:chOff x="490191" y="1294010"/>
            <a:chExt cx="3580392" cy="3395330"/>
          </a:xfrm>
        </p:grpSpPr>
        <p:sp>
          <p:nvSpPr>
            <p:cNvPr id="16" name="Shape 92">
              <a:extLst>
                <a:ext uri="{FF2B5EF4-FFF2-40B4-BE49-F238E27FC236}">
                  <a16:creationId xmlns:a16="http://schemas.microsoft.com/office/drawing/2014/main" id="{D65A7245-7C25-4683-BE5D-2CA508F71522}"/>
                </a:ext>
              </a:extLst>
            </p:cNvPr>
            <p:cNvSpPr txBox="1">
              <a:spLocks/>
            </p:cNvSpPr>
            <p:nvPr/>
          </p:nvSpPr>
          <p:spPr>
            <a:xfrm>
              <a:off x="1304658" y="1648895"/>
              <a:ext cx="2408575" cy="463641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>
                <a:spcBef>
                  <a:spcPts val="1600"/>
                </a:spcBef>
              </a:pPr>
              <a:r>
                <a:rPr lang="es-PE" b="1" dirty="0">
                  <a:solidFill>
                    <a:schemeClr val="tx1"/>
                  </a:solidFill>
                </a:rPr>
                <a:t>Problemas de </a:t>
              </a:r>
              <a:r>
                <a:rPr lang="es-PE" b="1" dirty="0" err="1">
                  <a:solidFill>
                    <a:schemeClr val="tx1"/>
                  </a:solidFill>
                </a:rPr>
                <a:t>Churn</a:t>
              </a:r>
              <a:endParaRPr lang="es-PE" b="1" dirty="0">
                <a:solidFill>
                  <a:schemeClr val="tx1"/>
                </a:solidFill>
              </a:endParaRPr>
            </a:p>
          </p:txBody>
        </p:sp>
        <p:sp>
          <p:nvSpPr>
            <p:cNvPr id="17" name="34 CuadroTexto">
              <a:extLst>
                <a:ext uri="{FF2B5EF4-FFF2-40B4-BE49-F238E27FC236}">
                  <a16:creationId xmlns:a16="http://schemas.microsoft.com/office/drawing/2014/main" id="{A0ABFA2E-75B7-4B6B-876D-71470E1FC8D3}"/>
                </a:ext>
              </a:extLst>
            </p:cNvPr>
            <p:cNvSpPr txBox="1"/>
            <p:nvPr/>
          </p:nvSpPr>
          <p:spPr>
            <a:xfrm>
              <a:off x="1076245" y="2227127"/>
              <a:ext cx="2994338" cy="24622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s-PE" dirty="0"/>
                <a:t>Características: Comportamientos de uso, de pagos, calidad de servicio, redes sociales, </a:t>
              </a:r>
              <a:r>
                <a:rPr lang="es-PE" dirty="0" err="1"/>
                <a:t>contactabilidad</a:t>
              </a:r>
              <a:r>
                <a:rPr lang="es-PE" dirty="0"/>
                <a:t>, otros.</a:t>
              </a:r>
            </a:p>
            <a:p>
              <a:pPr marL="285750" indent="-285750">
                <a:buFont typeface="Wingdings" panose="05000000000000000000" pitchFamily="2" charset="2"/>
                <a:buChar char="ü"/>
              </a:pPr>
              <a:endParaRPr lang="es-PE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s-PE" dirty="0"/>
                <a:t>Target: </a:t>
              </a:r>
              <a:r>
                <a:rPr lang="es-PE" dirty="0" err="1"/>
                <a:t>Churner</a:t>
              </a:r>
              <a:r>
                <a:rPr lang="es-PE" dirty="0"/>
                <a:t> (Sí o No)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s-PE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s-PE" dirty="0"/>
                <a:t>Objetivo: Dada las características de un cliente, se debe predecir si en el siguiente mes se dará de baja o no.</a:t>
              </a:r>
            </a:p>
          </p:txBody>
        </p:sp>
        <p:sp>
          <p:nvSpPr>
            <p:cNvPr id="18" name="35 Elipse">
              <a:extLst>
                <a:ext uri="{FF2B5EF4-FFF2-40B4-BE49-F238E27FC236}">
                  <a16:creationId xmlns:a16="http://schemas.microsoft.com/office/drawing/2014/main" id="{424EA53F-FC9F-4EC6-B298-3C1ADE792D28}"/>
                </a:ext>
              </a:extLst>
            </p:cNvPr>
            <p:cNvSpPr/>
            <p:nvPr/>
          </p:nvSpPr>
          <p:spPr>
            <a:xfrm>
              <a:off x="490191" y="1294010"/>
              <a:ext cx="708339" cy="709142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 sz="1800"/>
            </a:p>
          </p:txBody>
        </p:sp>
        <p:pic>
          <p:nvPicPr>
            <p:cNvPr id="19" name="Picture 9" descr="Resultado de imagen para office png">
              <a:extLst>
                <a:ext uri="{FF2B5EF4-FFF2-40B4-BE49-F238E27FC236}">
                  <a16:creationId xmlns:a16="http://schemas.microsoft.com/office/drawing/2014/main" id="{C64E5040-2A85-4A3D-AEEB-89C39A52F65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2475" y="1416696"/>
              <a:ext cx="463770" cy="4637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8" name="Picture 2" descr="https://lh6.googleusercontent.com/L_qiZBYGw5NJXV5gyMwuuRlFCuKLRY4yE_q4quJccwPlICmWuPiCY9UtAO4caMF7Aurl3hIjmvvgGUZzUR0uqodPE-ufGupVVj8gOlq1YMsKxyjCAeUopVpFYSl5cspdm5ua1Q0zGB4">
            <a:extLst>
              <a:ext uri="{FF2B5EF4-FFF2-40B4-BE49-F238E27FC236}">
                <a16:creationId xmlns:a16="http://schemas.microsoft.com/office/drawing/2014/main" id="{8D633EB6-1A8C-470A-9449-FE9A0F5C5C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3016" y="1416696"/>
            <a:ext cx="2681662" cy="132389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grpSp>
        <p:nvGrpSpPr>
          <p:cNvPr id="49" name="Grupo 48">
            <a:extLst>
              <a:ext uri="{FF2B5EF4-FFF2-40B4-BE49-F238E27FC236}">
                <a16:creationId xmlns:a16="http://schemas.microsoft.com/office/drawing/2014/main" id="{794556AB-D42F-4507-885E-EAF57D834761}"/>
              </a:ext>
            </a:extLst>
          </p:cNvPr>
          <p:cNvGrpSpPr/>
          <p:nvPr/>
        </p:nvGrpSpPr>
        <p:grpSpPr>
          <a:xfrm>
            <a:off x="5490397" y="2873928"/>
            <a:ext cx="2691383" cy="1832297"/>
            <a:chOff x="5490397" y="2873928"/>
            <a:chExt cx="2691383" cy="1832297"/>
          </a:xfrm>
        </p:grpSpPr>
        <p:pic>
          <p:nvPicPr>
            <p:cNvPr id="25" name="Picture 13" descr="Resultado de imagen para customers png">
              <a:extLst>
                <a:ext uri="{FF2B5EF4-FFF2-40B4-BE49-F238E27FC236}">
                  <a16:creationId xmlns:a16="http://schemas.microsoft.com/office/drawing/2014/main" id="{923174D8-9E65-4323-AB3E-7654F5BEC3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91962" y="3146051"/>
              <a:ext cx="2387327" cy="15601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41 CuadroTexto">
              <a:extLst>
                <a:ext uri="{FF2B5EF4-FFF2-40B4-BE49-F238E27FC236}">
                  <a16:creationId xmlns:a16="http://schemas.microsoft.com/office/drawing/2014/main" id="{E7CFB1A0-4C4F-48AB-9508-D30EE28F3527}"/>
                </a:ext>
              </a:extLst>
            </p:cNvPr>
            <p:cNvSpPr txBox="1"/>
            <p:nvPr/>
          </p:nvSpPr>
          <p:spPr>
            <a:xfrm>
              <a:off x="5867283" y="3188795"/>
              <a:ext cx="683576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PE" sz="1050" dirty="0"/>
                <a:t>0.10</a:t>
              </a:r>
            </a:p>
          </p:txBody>
        </p:sp>
        <p:sp>
          <p:nvSpPr>
            <p:cNvPr id="27" name="42 CuadroTexto">
              <a:extLst>
                <a:ext uri="{FF2B5EF4-FFF2-40B4-BE49-F238E27FC236}">
                  <a16:creationId xmlns:a16="http://schemas.microsoft.com/office/drawing/2014/main" id="{73B094CD-ECC9-43A0-8A47-31F88743858D}"/>
                </a:ext>
              </a:extLst>
            </p:cNvPr>
            <p:cNvSpPr txBox="1"/>
            <p:nvPr/>
          </p:nvSpPr>
          <p:spPr>
            <a:xfrm>
              <a:off x="6435975" y="2873928"/>
              <a:ext cx="72344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PE" sz="1100" b="1" dirty="0">
                  <a:solidFill>
                    <a:srgbClr val="FF0000"/>
                  </a:solidFill>
                </a:rPr>
                <a:t>0.70</a:t>
              </a:r>
            </a:p>
          </p:txBody>
        </p:sp>
        <p:sp>
          <p:nvSpPr>
            <p:cNvPr id="28" name="43 CuadroTexto">
              <a:extLst>
                <a:ext uri="{FF2B5EF4-FFF2-40B4-BE49-F238E27FC236}">
                  <a16:creationId xmlns:a16="http://schemas.microsoft.com/office/drawing/2014/main" id="{078174A5-A3C4-4DD0-A1F4-01CAEE1D8438}"/>
                </a:ext>
              </a:extLst>
            </p:cNvPr>
            <p:cNvSpPr txBox="1"/>
            <p:nvPr/>
          </p:nvSpPr>
          <p:spPr>
            <a:xfrm>
              <a:off x="7042593" y="3150659"/>
              <a:ext cx="56321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PE" sz="1100" dirty="0"/>
                <a:t>0.07</a:t>
              </a:r>
            </a:p>
          </p:txBody>
        </p:sp>
        <p:sp>
          <p:nvSpPr>
            <p:cNvPr id="29" name="44 CuadroTexto">
              <a:extLst>
                <a:ext uri="{FF2B5EF4-FFF2-40B4-BE49-F238E27FC236}">
                  <a16:creationId xmlns:a16="http://schemas.microsoft.com/office/drawing/2014/main" id="{B96DCF03-C8F7-4111-9933-B0A6C914D63A}"/>
                </a:ext>
              </a:extLst>
            </p:cNvPr>
            <p:cNvSpPr txBox="1"/>
            <p:nvPr/>
          </p:nvSpPr>
          <p:spPr>
            <a:xfrm>
              <a:off x="7458332" y="3150659"/>
              <a:ext cx="72344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PE" sz="1100" dirty="0"/>
                <a:t>0.02</a:t>
              </a:r>
            </a:p>
          </p:txBody>
        </p:sp>
        <p:sp>
          <p:nvSpPr>
            <p:cNvPr id="30" name="40 CuadroTexto">
              <a:extLst>
                <a:ext uri="{FF2B5EF4-FFF2-40B4-BE49-F238E27FC236}">
                  <a16:creationId xmlns:a16="http://schemas.microsoft.com/office/drawing/2014/main" id="{2D325DEF-3F47-466F-AF10-A37FC4C346C6}"/>
                </a:ext>
              </a:extLst>
            </p:cNvPr>
            <p:cNvSpPr txBox="1"/>
            <p:nvPr/>
          </p:nvSpPr>
          <p:spPr>
            <a:xfrm>
              <a:off x="5490397" y="3188795"/>
              <a:ext cx="49465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PE" sz="1050" dirty="0"/>
                <a:t>0.05</a:t>
              </a:r>
            </a:p>
          </p:txBody>
        </p:sp>
      </p:grpSp>
      <p:pic>
        <p:nvPicPr>
          <p:cNvPr id="50" name="Shape 304">
            <a:extLst>
              <a:ext uri="{FF2B5EF4-FFF2-40B4-BE49-F238E27FC236}">
                <a16:creationId xmlns:a16="http://schemas.microsoft.com/office/drawing/2014/main" id="{20C720A7-75F8-408E-ABFF-949A05560157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36400" y="267700"/>
            <a:ext cx="485896" cy="5061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872136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42E82D30-E15F-466C-BC02-0151F4E072C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18</a:t>
            </a:fld>
            <a:endParaRPr lang="es-PE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A02C6AE8-06DF-4A4F-B889-7B332FDB894A}"/>
              </a:ext>
            </a:extLst>
          </p:cNvPr>
          <p:cNvSpPr/>
          <p:nvPr/>
        </p:nvSpPr>
        <p:spPr>
          <a:xfrm>
            <a:off x="1207792" y="609948"/>
            <a:ext cx="512832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Problemas de Clasificación</a:t>
            </a:r>
          </a:p>
        </p:txBody>
      </p:sp>
      <p:sp>
        <p:nvSpPr>
          <p:cNvPr id="10" name="2 Rectángulo">
            <a:extLst>
              <a:ext uri="{FF2B5EF4-FFF2-40B4-BE49-F238E27FC236}">
                <a16:creationId xmlns:a16="http://schemas.microsoft.com/office/drawing/2014/main" id="{C8DFB719-3110-4CC1-864A-C431E5FE5ED5}"/>
              </a:ext>
            </a:extLst>
          </p:cNvPr>
          <p:cNvSpPr/>
          <p:nvPr/>
        </p:nvSpPr>
        <p:spPr>
          <a:xfrm>
            <a:off x="1368735" y="1419214"/>
            <a:ext cx="3338450" cy="355146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11" name="Picture 4" descr="Resultado de imagen para wids">
            <a:extLst>
              <a:ext uri="{FF2B5EF4-FFF2-40B4-BE49-F238E27FC236}">
                <a16:creationId xmlns:a16="http://schemas.microsoft.com/office/drawing/2014/main" id="{40E6F6EC-01DA-4C09-BEC7-60F34D8100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4538" y="2411536"/>
            <a:ext cx="2420725" cy="2184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hape 92">
            <a:extLst>
              <a:ext uri="{FF2B5EF4-FFF2-40B4-BE49-F238E27FC236}">
                <a16:creationId xmlns:a16="http://schemas.microsoft.com/office/drawing/2014/main" id="{699B8EAF-44EB-4612-A0CC-87DEA348ED48}"/>
              </a:ext>
            </a:extLst>
          </p:cNvPr>
          <p:cNvSpPr txBox="1">
            <a:spLocks/>
          </p:cNvSpPr>
          <p:nvPr/>
        </p:nvSpPr>
        <p:spPr>
          <a:xfrm>
            <a:off x="1835828" y="1462835"/>
            <a:ext cx="2544067" cy="46364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Bef>
                <a:spcPts val="1600"/>
              </a:spcBef>
            </a:pPr>
            <a:r>
              <a:rPr lang="es-PE" b="1" dirty="0" err="1">
                <a:solidFill>
                  <a:schemeClr val="tx1"/>
                </a:solidFill>
              </a:rPr>
              <a:t>Datathon</a:t>
            </a:r>
            <a:r>
              <a:rPr lang="es-PE" b="1" dirty="0">
                <a:solidFill>
                  <a:schemeClr val="tx1"/>
                </a:solidFill>
              </a:rPr>
              <a:t>: </a:t>
            </a:r>
            <a:r>
              <a:rPr lang="es-PE" b="1" dirty="0" err="1">
                <a:solidFill>
                  <a:schemeClr val="tx1"/>
                </a:solidFill>
              </a:rPr>
              <a:t>Women</a:t>
            </a:r>
            <a:r>
              <a:rPr lang="es-PE" b="1" dirty="0">
                <a:solidFill>
                  <a:schemeClr val="tx1"/>
                </a:solidFill>
              </a:rPr>
              <a:t> in Data </a:t>
            </a:r>
            <a:r>
              <a:rPr lang="es-PE" b="1" dirty="0" err="1">
                <a:solidFill>
                  <a:schemeClr val="tx1"/>
                </a:solidFill>
              </a:rPr>
              <a:t>Science</a:t>
            </a:r>
            <a:endParaRPr lang="es-PE" b="1" dirty="0">
              <a:solidFill>
                <a:schemeClr val="tx1"/>
              </a:solidFill>
            </a:endParaRPr>
          </a:p>
        </p:txBody>
      </p:sp>
      <p:sp>
        <p:nvSpPr>
          <p:cNvPr id="13" name="4 CuadroTexto">
            <a:extLst>
              <a:ext uri="{FF2B5EF4-FFF2-40B4-BE49-F238E27FC236}">
                <a16:creationId xmlns:a16="http://schemas.microsoft.com/office/drawing/2014/main" id="{426922B2-6522-4809-86FE-26C0BB80AEB0}"/>
              </a:ext>
            </a:extLst>
          </p:cNvPr>
          <p:cNvSpPr txBox="1"/>
          <p:nvPr/>
        </p:nvSpPr>
        <p:spPr>
          <a:xfrm>
            <a:off x="1577662" y="2164839"/>
            <a:ext cx="2994338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dirty="0"/>
              <a:t>Características: Sociodemográficas, Financieras, Uso de Servicios, Telefonía Móvil, Seguros, otros.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P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dirty="0"/>
              <a:t>Target: Sexo (Hombre o Mujer)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P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dirty="0"/>
              <a:t>Objetivo: Dada las características de una persona encuestada, se debe predecir su sexo</a:t>
            </a:r>
          </a:p>
        </p:txBody>
      </p:sp>
      <p:pic>
        <p:nvPicPr>
          <p:cNvPr id="14" name="Picture 7" descr="Resultado de imagen para kaggle">
            <a:extLst>
              <a:ext uri="{FF2B5EF4-FFF2-40B4-BE49-F238E27FC236}">
                <a16:creationId xmlns:a16="http://schemas.microsoft.com/office/drawing/2014/main" id="{BE82EE54-1C1A-47EF-9D6E-93A5387AC1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7757" y="1370856"/>
            <a:ext cx="2274289" cy="878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8 Grupo">
            <a:extLst>
              <a:ext uri="{FF2B5EF4-FFF2-40B4-BE49-F238E27FC236}">
                <a16:creationId xmlns:a16="http://schemas.microsoft.com/office/drawing/2014/main" id="{B5AA2D85-697D-4ED9-ADAF-D30E6E109CD8}"/>
              </a:ext>
            </a:extLst>
          </p:cNvPr>
          <p:cNvGrpSpPr/>
          <p:nvPr/>
        </p:nvGrpSpPr>
        <p:grpSpPr>
          <a:xfrm>
            <a:off x="1110196" y="1174094"/>
            <a:ext cx="708339" cy="709142"/>
            <a:chOff x="4219507" y="1294010"/>
            <a:chExt cx="708339" cy="709142"/>
          </a:xfrm>
        </p:grpSpPr>
        <p:sp>
          <p:nvSpPr>
            <p:cNvPr id="8" name="19 Elipse">
              <a:extLst>
                <a:ext uri="{FF2B5EF4-FFF2-40B4-BE49-F238E27FC236}">
                  <a16:creationId xmlns:a16="http://schemas.microsoft.com/office/drawing/2014/main" id="{CC174596-4DBD-417B-A8D1-175B49FCB876}"/>
                </a:ext>
              </a:extLst>
            </p:cNvPr>
            <p:cNvSpPr/>
            <p:nvPr/>
          </p:nvSpPr>
          <p:spPr>
            <a:xfrm>
              <a:off x="4219507" y="1294010"/>
              <a:ext cx="708339" cy="709142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pic>
          <p:nvPicPr>
            <p:cNvPr id="9" name="Picture 11" descr="Resultado de imagen para kaggle contest png">
              <a:extLst>
                <a:ext uri="{FF2B5EF4-FFF2-40B4-BE49-F238E27FC236}">
                  <a16:creationId xmlns:a16="http://schemas.microsoft.com/office/drawing/2014/main" id="{2295ADC2-3A2E-4B2B-8DD1-23861FA075D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36800" y="1306888"/>
              <a:ext cx="678168" cy="6889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5" name="Shape 304">
            <a:extLst>
              <a:ext uri="{FF2B5EF4-FFF2-40B4-BE49-F238E27FC236}">
                <a16:creationId xmlns:a16="http://schemas.microsoft.com/office/drawing/2014/main" id="{526D0E53-BF12-4201-A36A-DCD1C8EA3230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36400" y="267700"/>
            <a:ext cx="485896" cy="5061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868371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A61DD27E-9A2F-427B-958F-46864D014BA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19</a:t>
            </a:fld>
            <a:endParaRPr lang="es-PE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7DED3F54-31A5-4101-BFB1-0899A3F89AA5}"/>
              </a:ext>
            </a:extLst>
          </p:cNvPr>
          <p:cNvSpPr/>
          <p:nvPr/>
        </p:nvSpPr>
        <p:spPr>
          <a:xfrm>
            <a:off x="1425000" y="609948"/>
            <a:ext cx="4693914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Problemas de Regresión</a:t>
            </a:r>
          </a:p>
        </p:txBody>
      </p:sp>
      <p:pic>
        <p:nvPicPr>
          <p:cNvPr id="5" name="Shape 304">
            <a:extLst>
              <a:ext uri="{FF2B5EF4-FFF2-40B4-BE49-F238E27FC236}">
                <a16:creationId xmlns:a16="http://schemas.microsoft.com/office/drawing/2014/main" id="{48C9EE6E-DE6F-47D6-9210-87E9F18A3196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36400" y="267700"/>
            <a:ext cx="485896" cy="5061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" name="Grupo 12">
            <a:extLst>
              <a:ext uri="{FF2B5EF4-FFF2-40B4-BE49-F238E27FC236}">
                <a16:creationId xmlns:a16="http://schemas.microsoft.com/office/drawing/2014/main" id="{7C87B690-0663-47C0-A7DA-5844BAE728BD}"/>
              </a:ext>
            </a:extLst>
          </p:cNvPr>
          <p:cNvGrpSpPr/>
          <p:nvPr/>
        </p:nvGrpSpPr>
        <p:grpSpPr>
          <a:xfrm>
            <a:off x="179194" y="1278835"/>
            <a:ext cx="4008493" cy="3658136"/>
            <a:chOff x="490190" y="1294010"/>
            <a:chExt cx="4008493" cy="3564344"/>
          </a:xfrm>
        </p:grpSpPr>
        <p:sp>
          <p:nvSpPr>
            <p:cNvPr id="6" name="13 Rectángulo">
              <a:extLst>
                <a:ext uri="{FF2B5EF4-FFF2-40B4-BE49-F238E27FC236}">
                  <a16:creationId xmlns:a16="http://schemas.microsoft.com/office/drawing/2014/main" id="{76D6A7E0-1211-4200-9984-306FCD258358}"/>
                </a:ext>
              </a:extLst>
            </p:cNvPr>
            <p:cNvSpPr/>
            <p:nvPr/>
          </p:nvSpPr>
          <p:spPr>
            <a:xfrm>
              <a:off x="839723" y="1519237"/>
              <a:ext cx="3658960" cy="3339117"/>
            </a:xfrm>
            <a:prstGeom prst="rect">
              <a:avLst/>
            </a:prstGeom>
            <a:solidFill>
              <a:schemeClr val="tx1">
                <a:lumMod val="10000"/>
                <a:lumOff val="90000"/>
              </a:schemeClr>
            </a:solidFill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grpSp>
          <p:nvGrpSpPr>
            <p:cNvPr id="7" name="10 Grupo">
              <a:extLst>
                <a:ext uri="{FF2B5EF4-FFF2-40B4-BE49-F238E27FC236}">
                  <a16:creationId xmlns:a16="http://schemas.microsoft.com/office/drawing/2014/main" id="{2BE2A58E-D177-418C-A2C9-037B19565965}"/>
                </a:ext>
              </a:extLst>
            </p:cNvPr>
            <p:cNvGrpSpPr/>
            <p:nvPr/>
          </p:nvGrpSpPr>
          <p:grpSpPr>
            <a:xfrm>
              <a:off x="490190" y="1294010"/>
              <a:ext cx="3949287" cy="3182257"/>
              <a:chOff x="490191" y="1294010"/>
              <a:chExt cx="3576710" cy="3182257"/>
            </a:xfrm>
          </p:grpSpPr>
          <p:sp>
            <p:nvSpPr>
              <p:cNvPr id="8" name="Shape 92">
                <a:extLst>
                  <a:ext uri="{FF2B5EF4-FFF2-40B4-BE49-F238E27FC236}">
                    <a16:creationId xmlns:a16="http://schemas.microsoft.com/office/drawing/2014/main" id="{B21C663F-61DE-47B1-AE68-2E3D593D49C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04658" y="1648895"/>
                <a:ext cx="2408575" cy="463641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spcBef>
                    <a:spcPts val="1600"/>
                  </a:spcBef>
                </a:pPr>
                <a:r>
                  <a:rPr lang="es-PE" sz="1800" b="1" dirty="0">
                    <a:solidFill>
                      <a:schemeClr val="tx1"/>
                    </a:solidFill>
                  </a:rPr>
                  <a:t>Tiempos de atención</a:t>
                </a:r>
              </a:p>
            </p:txBody>
          </p:sp>
          <p:sp>
            <p:nvSpPr>
              <p:cNvPr id="9" name="15 CuadroTexto">
                <a:extLst>
                  <a:ext uri="{FF2B5EF4-FFF2-40B4-BE49-F238E27FC236}">
                    <a16:creationId xmlns:a16="http://schemas.microsoft.com/office/drawing/2014/main" id="{507CAD3C-78DC-4D49-8720-AECDBD9D0544}"/>
                  </a:ext>
                </a:extLst>
              </p:cNvPr>
              <p:cNvSpPr txBox="1"/>
              <p:nvPr/>
            </p:nvSpPr>
            <p:spPr>
              <a:xfrm>
                <a:off x="1072563" y="2227127"/>
                <a:ext cx="2994338" cy="22491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s-PE" sz="1200" dirty="0"/>
                  <a:t>Características: cantidad de clientes en espera, fecha, hora, tiempo promedio de atención de agente,  tipo de transacción, tipo de cliente, otros.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es-PE" sz="1200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s-PE" sz="1200" dirty="0"/>
                  <a:t>Target: Tiempo estimado de atención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es-PE" sz="1200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s-PE" sz="1200" dirty="0"/>
                  <a:t>Objetivo: Dada las características de un cliente en un determinado momento, se debe predecir cuanto tiempo le llevará cerrar una operación o transacción en una agencia.</a:t>
                </a:r>
              </a:p>
            </p:txBody>
          </p:sp>
          <p:sp>
            <p:nvSpPr>
              <p:cNvPr id="10" name="6 Elipse">
                <a:extLst>
                  <a:ext uri="{FF2B5EF4-FFF2-40B4-BE49-F238E27FC236}">
                    <a16:creationId xmlns:a16="http://schemas.microsoft.com/office/drawing/2014/main" id="{5C40637B-FC9B-401E-A04C-CE4F7B510ABF}"/>
                  </a:ext>
                </a:extLst>
              </p:cNvPr>
              <p:cNvSpPr/>
              <p:nvPr/>
            </p:nvSpPr>
            <p:spPr>
              <a:xfrm>
                <a:off x="490191" y="1294010"/>
                <a:ext cx="708339" cy="709142"/>
              </a:xfrm>
              <a:prstGeom prst="ellipse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PE" sz="2400"/>
              </a:p>
            </p:txBody>
          </p:sp>
          <p:pic>
            <p:nvPicPr>
              <p:cNvPr id="11" name="Picture 9" descr="Resultado de imagen para office png">
                <a:extLst>
                  <a:ext uri="{FF2B5EF4-FFF2-40B4-BE49-F238E27FC236}">
                    <a16:creationId xmlns:a16="http://schemas.microsoft.com/office/drawing/2014/main" id="{787784F8-5197-4F9A-AD41-EC533AF11EE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2475" y="1416696"/>
                <a:ext cx="463770" cy="46377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pic>
        <p:nvPicPr>
          <p:cNvPr id="15" name="Picture 3">
            <a:extLst>
              <a:ext uri="{FF2B5EF4-FFF2-40B4-BE49-F238E27FC236}">
                <a16:creationId xmlns:a16="http://schemas.microsoft.com/office/drawing/2014/main" id="{EAE4BE6F-2B04-4513-85D6-17F3DDAFA2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118"/>
          <a:stretch/>
        </p:blipFill>
        <p:spPr bwMode="auto">
          <a:xfrm>
            <a:off x="4304870" y="1509989"/>
            <a:ext cx="2757349" cy="1634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3">
            <a:extLst>
              <a:ext uri="{FF2B5EF4-FFF2-40B4-BE49-F238E27FC236}">
                <a16:creationId xmlns:a16="http://schemas.microsoft.com/office/drawing/2014/main" id="{41B3C794-AE88-4B36-998A-534909CB96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40"/>
          <a:stretch/>
        </p:blipFill>
        <p:spPr bwMode="auto">
          <a:xfrm>
            <a:off x="6029738" y="2966549"/>
            <a:ext cx="2792558" cy="1893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Flecha: curvada hacia la izquierda 13">
            <a:extLst>
              <a:ext uri="{FF2B5EF4-FFF2-40B4-BE49-F238E27FC236}">
                <a16:creationId xmlns:a16="http://schemas.microsoft.com/office/drawing/2014/main" id="{4328A51E-CE1D-4C1C-A094-76A466957DA1}"/>
              </a:ext>
            </a:extLst>
          </p:cNvPr>
          <p:cNvSpPr/>
          <p:nvPr/>
        </p:nvSpPr>
        <p:spPr>
          <a:xfrm rot="18518993">
            <a:off x="7452241" y="1912697"/>
            <a:ext cx="543340" cy="959912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40985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2</a:t>
            </a:fld>
            <a:endParaRPr lang="es-PE"/>
          </a:p>
        </p:txBody>
      </p:sp>
      <p:sp>
        <p:nvSpPr>
          <p:cNvPr id="9" name="Rectángulo 8"/>
          <p:cNvSpPr/>
          <p:nvPr/>
        </p:nvSpPr>
        <p:spPr>
          <a:xfrm>
            <a:off x="1048216" y="597249"/>
            <a:ext cx="3101758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s-ES" sz="3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Instructores</a:t>
            </a:r>
            <a:endParaRPr lang="es-ES" sz="32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0" name="Shape 30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36400" y="267700"/>
            <a:ext cx="485896" cy="506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7"/>
          <a:stretch/>
        </p:blipFill>
        <p:spPr bwMode="auto">
          <a:xfrm>
            <a:off x="1204733" y="1156406"/>
            <a:ext cx="1320423" cy="1454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204733" y="3635180"/>
            <a:ext cx="1467522" cy="1421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164375" y="2535186"/>
            <a:ext cx="1410960" cy="13101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" name="1 CuadroTexto"/>
          <p:cNvSpPr txBox="1"/>
          <p:nvPr/>
        </p:nvSpPr>
        <p:spPr>
          <a:xfrm>
            <a:off x="2422293" y="1700892"/>
            <a:ext cx="57373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b="1" dirty="0"/>
              <a:t>Data </a:t>
            </a:r>
            <a:r>
              <a:rPr lang="es-PE" b="1" dirty="0" err="1"/>
              <a:t>Engineer</a:t>
            </a:r>
            <a:endParaRPr lang="es-PE" b="1" dirty="0"/>
          </a:p>
          <a:p>
            <a:r>
              <a:rPr lang="es-PE" i="1" dirty="0"/>
              <a:t>BCP</a:t>
            </a:r>
            <a:endParaRPr lang="es-PE" dirty="0"/>
          </a:p>
        </p:txBody>
      </p:sp>
      <p:sp>
        <p:nvSpPr>
          <p:cNvPr id="7" name="6 CuadroTexto"/>
          <p:cNvSpPr txBox="1"/>
          <p:nvPr/>
        </p:nvSpPr>
        <p:spPr>
          <a:xfrm>
            <a:off x="2393923" y="2887841"/>
            <a:ext cx="3174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b="1" dirty="0"/>
              <a:t>Data </a:t>
            </a:r>
            <a:r>
              <a:rPr lang="es-PE" b="1" dirty="0" err="1"/>
              <a:t>Scientist</a:t>
            </a:r>
            <a:r>
              <a:rPr lang="es-PE" b="1" dirty="0"/>
              <a:t> </a:t>
            </a:r>
          </a:p>
          <a:p>
            <a:r>
              <a:rPr lang="es-PE" i="1" dirty="0"/>
              <a:t>BCP</a:t>
            </a:r>
          </a:p>
        </p:txBody>
      </p:sp>
      <p:sp>
        <p:nvSpPr>
          <p:cNvPr id="8" name="7 CuadroTexto"/>
          <p:cNvSpPr txBox="1"/>
          <p:nvPr/>
        </p:nvSpPr>
        <p:spPr>
          <a:xfrm>
            <a:off x="2422293" y="4078386"/>
            <a:ext cx="330964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b="1" dirty="0"/>
              <a:t>Data </a:t>
            </a:r>
            <a:r>
              <a:rPr lang="es-PE" b="1" dirty="0" err="1"/>
              <a:t>Intelligence</a:t>
            </a:r>
            <a:r>
              <a:rPr lang="es-PE" b="1" dirty="0"/>
              <a:t> </a:t>
            </a:r>
            <a:r>
              <a:rPr lang="es-PE" b="1" dirty="0" err="1"/>
              <a:t>on</a:t>
            </a:r>
            <a:r>
              <a:rPr lang="es-PE" b="1" dirty="0"/>
              <a:t> E-</a:t>
            </a:r>
            <a:r>
              <a:rPr lang="es-PE" b="1" dirty="0" err="1"/>
              <a:t>Bussiness</a:t>
            </a:r>
            <a:r>
              <a:rPr lang="es-PE" b="1" dirty="0"/>
              <a:t> and Digital Marketing</a:t>
            </a:r>
          </a:p>
          <a:p>
            <a:r>
              <a:rPr lang="es-PE" i="1" dirty="0"/>
              <a:t>BCP</a:t>
            </a:r>
          </a:p>
        </p:txBody>
      </p:sp>
    </p:spTree>
    <p:extLst>
      <p:ext uri="{BB962C8B-B14F-4D97-AF65-F5344CB8AC3E}">
        <p14:creationId xmlns:p14="http://schemas.microsoft.com/office/powerpoint/2010/main" val="2856982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88F333E8-11D0-47A0-BC3B-E83AD87273A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20</a:t>
            </a:fld>
            <a:endParaRPr lang="es-PE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FEC81ACC-6893-4E85-B9DC-FBA7DC47CE15}"/>
              </a:ext>
            </a:extLst>
          </p:cNvPr>
          <p:cNvSpPr/>
          <p:nvPr/>
        </p:nvSpPr>
        <p:spPr>
          <a:xfrm>
            <a:off x="1425000" y="609948"/>
            <a:ext cx="4693914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Problemas de Regresión</a:t>
            </a:r>
          </a:p>
        </p:txBody>
      </p:sp>
      <p:pic>
        <p:nvPicPr>
          <p:cNvPr id="5" name="Shape 304">
            <a:extLst>
              <a:ext uri="{FF2B5EF4-FFF2-40B4-BE49-F238E27FC236}">
                <a16:creationId xmlns:a16="http://schemas.microsoft.com/office/drawing/2014/main" id="{D005EAD4-9830-4A0F-9555-A664CAEF611F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36400" y="267700"/>
            <a:ext cx="485896" cy="506101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2 Rectángulo">
            <a:extLst>
              <a:ext uri="{FF2B5EF4-FFF2-40B4-BE49-F238E27FC236}">
                <a16:creationId xmlns:a16="http://schemas.microsoft.com/office/drawing/2014/main" id="{886C45FC-BB1C-4340-A3F3-99517439081A}"/>
              </a:ext>
            </a:extLst>
          </p:cNvPr>
          <p:cNvSpPr/>
          <p:nvPr/>
        </p:nvSpPr>
        <p:spPr>
          <a:xfrm>
            <a:off x="1409114" y="1419950"/>
            <a:ext cx="3338450" cy="333911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21" name="Shape 92">
            <a:extLst>
              <a:ext uri="{FF2B5EF4-FFF2-40B4-BE49-F238E27FC236}">
                <a16:creationId xmlns:a16="http://schemas.microsoft.com/office/drawing/2014/main" id="{B9E40365-AA9C-43E8-B08F-BB2821AEDDA2}"/>
              </a:ext>
            </a:extLst>
          </p:cNvPr>
          <p:cNvSpPr txBox="1">
            <a:spLocks/>
          </p:cNvSpPr>
          <p:nvPr/>
        </p:nvSpPr>
        <p:spPr>
          <a:xfrm>
            <a:off x="1724533" y="1542765"/>
            <a:ext cx="2544067" cy="46364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Bef>
                <a:spcPts val="1600"/>
              </a:spcBef>
            </a:pPr>
            <a:r>
              <a:rPr lang="es-PE" b="1" dirty="0" err="1">
                <a:solidFill>
                  <a:schemeClr val="tx1"/>
                </a:solidFill>
              </a:rPr>
              <a:t>Houses</a:t>
            </a:r>
            <a:r>
              <a:rPr lang="es-PE" b="1" dirty="0">
                <a:solidFill>
                  <a:schemeClr val="tx1"/>
                </a:solidFill>
              </a:rPr>
              <a:t> </a:t>
            </a:r>
            <a:r>
              <a:rPr lang="es-PE" b="1" dirty="0" err="1">
                <a:solidFill>
                  <a:schemeClr val="tx1"/>
                </a:solidFill>
              </a:rPr>
              <a:t>Prices</a:t>
            </a:r>
            <a:endParaRPr lang="es-PE" b="1" dirty="0">
              <a:solidFill>
                <a:schemeClr val="tx1"/>
              </a:solidFill>
            </a:endParaRPr>
          </a:p>
        </p:txBody>
      </p:sp>
      <p:sp>
        <p:nvSpPr>
          <p:cNvPr id="22" name="4 CuadroTexto">
            <a:extLst>
              <a:ext uri="{FF2B5EF4-FFF2-40B4-BE49-F238E27FC236}">
                <a16:creationId xmlns:a16="http://schemas.microsoft.com/office/drawing/2014/main" id="{2A412961-EF39-45BC-95DB-061579EE7A1C}"/>
              </a:ext>
            </a:extLst>
          </p:cNvPr>
          <p:cNvSpPr txBox="1"/>
          <p:nvPr/>
        </p:nvSpPr>
        <p:spPr>
          <a:xfrm>
            <a:off x="1514967" y="2135607"/>
            <a:ext cx="2994338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dirty="0"/>
              <a:t>Características: Áreas de Terreno, Número de habitaciones, estaciones cercanas, antigüedad, otros.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P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dirty="0"/>
              <a:t>Target: Precio de la vivienda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P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dirty="0"/>
              <a:t>Objetivo: Dada las características de una vivienda, se debe predecir su precio de venta.</a:t>
            </a:r>
          </a:p>
        </p:txBody>
      </p:sp>
      <p:pic>
        <p:nvPicPr>
          <p:cNvPr id="23" name="Picture 7" descr="Resultado de imagen para kaggle">
            <a:extLst>
              <a:ext uri="{FF2B5EF4-FFF2-40B4-BE49-F238E27FC236}">
                <a16:creationId xmlns:a16="http://schemas.microsoft.com/office/drawing/2014/main" id="{38FC8952-438E-4426-9A26-4946741886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8196" y="3759568"/>
            <a:ext cx="2003959" cy="773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8 Grupo">
            <a:extLst>
              <a:ext uri="{FF2B5EF4-FFF2-40B4-BE49-F238E27FC236}">
                <a16:creationId xmlns:a16="http://schemas.microsoft.com/office/drawing/2014/main" id="{0F4667EC-388E-413D-89B7-F3AFE9B293F1}"/>
              </a:ext>
            </a:extLst>
          </p:cNvPr>
          <p:cNvGrpSpPr/>
          <p:nvPr/>
        </p:nvGrpSpPr>
        <p:grpSpPr>
          <a:xfrm>
            <a:off x="1098833" y="1194723"/>
            <a:ext cx="708339" cy="709142"/>
            <a:chOff x="4219507" y="1294010"/>
            <a:chExt cx="708339" cy="709142"/>
          </a:xfrm>
        </p:grpSpPr>
        <p:sp>
          <p:nvSpPr>
            <p:cNvPr id="18" name="19 Elipse">
              <a:extLst>
                <a:ext uri="{FF2B5EF4-FFF2-40B4-BE49-F238E27FC236}">
                  <a16:creationId xmlns:a16="http://schemas.microsoft.com/office/drawing/2014/main" id="{460E9920-F78E-4C43-B0FB-936C286B88B6}"/>
                </a:ext>
              </a:extLst>
            </p:cNvPr>
            <p:cNvSpPr/>
            <p:nvPr/>
          </p:nvSpPr>
          <p:spPr>
            <a:xfrm>
              <a:off x="4219507" y="1294010"/>
              <a:ext cx="708339" cy="709142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pic>
          <p:nvPicPr>
            <p:cNvPr id="19" name="Picture 11" descr="Resultado de imagen para kaggle contest png">
              <a:extLst>
                <a:ext uri="{FF2B5EF4-FFF2-40B4-BE49-F238E27FC236}">
                  <a16:creationId xmlns:a16="http://schemas.microsoft.com/office/drawing/2014/main" id="{122CD8C6-4D31-415E-8156-AE6DBE3A3E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36800" y="1306888"/>
              <a:ext cx="678168" cy="6889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4" name="Picture 2" descr="Resultado de imagen para kaggle house prices png">
            <a:extLst>
              <a:ext uri="{FF2B5EF4-FFF2-40B4-BE49-F238E27FC236}">
                <a16:creationId xmlns:a16="http://schemas.microsoft.com/office/drawing/2014/main" id="{6E5CE59C-3623-40F8-9862-9C2668A5DC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9464" y="1541789"/>
            <a:ext cx="3741422" cy="1870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44162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número de diapositiva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21</a:t>
            </a:fld>
            <a:endParaRPr lang="es-PE"/>
          </a:p>
        </p:txBody>
      </p:sp>
      <p:sp>
        <p:nvSpPr>
          <p:cNvPr id="4" name="Rectángulo 1"/>
          <p:cNvSpPr/>
          <p:nvPr/>
        </p:nvSpPr>
        <p:spPr>
          <a:xfrm>
            <a:off x="1029478" y="622649"/>
            <a:ext cx="5378396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Aprendizaje No Supervisado</a:t>
            </a:r>
            <a:endParaRPr lang="es-ES" sz="32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5" name="Shape 92"/>
          <p:cNvSpPr txBox="1">
            <a:spLocks/>
          </p:cNvSpPr>
          <p:nvPr/>
        </p:nvSpPr>
        <p:spPr>
          <a:xfrm>
            <a:off x="95251" y="1426440"/>
            <a:ext cx="3475264" cy="32598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 algn="just"/>
            <a:r>
              <a:rPr lang="es-PE" sz="1600" dirty="0"/>
              <a:t>En el algoritmo de Aprendizaje no supervisado, no tenemos ningún objetivo o variable de resultado para predecir/estimar. </a:t>
            </a:r>
          </a:p>
          <a:p>
            <a:pPr lvl="0" algn="just"/>
            <a:endParaRPr lang="es-PE" sz="1600" dirty="0"/>
          </a:p>
          <a:p>
            <a:pPr lvl="0" algn="just"/>
            <a:r>
              <a:rPr lang="es-PE" sz="1600" dirty="0"/>
              <a:t>El objetivo del aprendizaje no supervisado es modelar la estructura o distribución subyacente en los datos para aprender más sobre los datos o segmentar en diferentes grupos en función de sus </a:t>
            </a:r>
            <a:r>
              <a:rPr lang="es-PE" sz="1600" dirty="0" err="1"/>
              <a:t>caracteristicas</a:t>
            </a:r>
            <a:r>
              <a:rPr lang="es-PE" sz="1600" dirty="0"/>
              <a:t>.</a:t>
            </a:r>
          </a:p>
        </p:txBody>
      </p:sp>
      <p:pic>
        <p:nvPicPr>
          <p:cNvPr id="5122" name="Picture 2" descr="../../_images/sphx_glr_plot_cluster_comparison_001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499641" y="1689463"/>
            <a:ext cx="5644359" cy="3239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62663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4" name="Shape 3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6400" y="267700"/>
            <a:ext cx="485896" cy="50610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ángulo 1"/>
          <p:cNvSpPr/>
          <p:nvPr/>
        </p:nvSpPr>
        <p:spPr>
          <a:xfrm>
            <a:off x="1264705" y="609948"/>
            <a:ext cx="5014514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Aplicaciones de </a:t>
            </a:r>
            <a:r>
              <a:rPr lang="es-ES" sz="3200" b="0" cap="none" spc="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Clustering</a:t>
            </a:r>
            <a:endParaRPr lang="es-ES" sz="32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grpSp>
        <p:nvGrpSpPr>
          <p:cNvPr id="10" name="9 Grupo"/>
          <p:cNvGrpSpPr/>
          <p:nvPr/>
        </p:nvGrpSpPr>
        <p:grpSpPr>
          <a:xfrm>
            <a:off x="389842" y="946205"/>
            <a:ext cx="3648731" cy="3951905"/>
            <a:chOff x="4236800" y="1294010"/>
            <a:chExt cx="3648731" cy="3564344"/>
          </a:xfrm>
        </p:grpSpPr>
        <p:grpSp>
          <p:nvGrpSpPr>
            <p:cNvPr id="6" name="5 Grupo"/>
            <p:cNvGrpSpPr/>
            <p:nvPr/>
          </p:nvGrpSpPr>
          <p:grpSpPr>
            <a:xfrm>
              <a:off x="4547081" y="1519237"/>
              <a:ext cx="3338450" cy="3339117"/>
              <a:chOff x="583167" y="1519240"/>
              <a:chExt cx="3338450" cy="3339117"/>
            </a:xfrm>
          </p:grpSpPr>
          <p:sp>
            <p:nvSpPr>
              <p:cNvPr id="3" name="2 Rectángulo"/>
              <p:cNvSpPr/>
              <p:nvPr/>
            </p:nvSpPr>
            <p:spPr>
              <a:xfrm>
                <a:off x="583167" y="1519240"/>
                <a:ext cx="3338450" cy="3339117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PE"/>
              </a:p>
            </p:txBody>
          </p:sp>
          <p:sp>
            <p:nvSpPr>
              <p:cNvPr id="8" name="Shape 92"/>
              <p:cNvSpPr txBox="1">
                <a:spLocks/>
              </p:cNvSpPr>
              <p:nvPr/>
            </p:nvSpPr>
            <p:spPr>
              <a:xfrm>
                <a:off x="898586" y="1642055"/>
                <a:ext cx="2544067" cy="463641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>
                  <a:spcBef>
                    <a:spcPts val="1600"/>
                  </a:spcBef>
                </a:pPr>
                <a:endParaRPr lang="es-PE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" name="4 CuadroTexto"/>
              <p:cNvSpPr txBox="1"/>
              <p:nvPr/>
            </p:nvSpPr>
            <p:spPr>
              <a:xfrm>
                <a:off x="689020" y="2234897"/>
                <a:ext cx="2994338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ü"/>
                </a:pPr>
                <a:endParaRPr lang="es-PE" sz="900" dirty="0"/>
              </a:p>
            </p:txBody>
          </p:sp>
        </p:grpSp>
        <p:sp>
          <p:nvSpPr>
            <p:cNvPr id="20" name="19 Elipse"/>
            <p:cNvSpPr/>
            <p:nvPr/>
          </p:nvSpPr>
          <p:spPr>
            <a:xfrm>
              <a:off x="4236800" y="1294010"/>
              <a:ext cx="708339" cy="709142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</p:grpSp>
      <p:sp>
        <p:nvSpPr>
          <p:cNvPr id="12" name="AutoShape 8" descr="Resultado de imagen para agencia bcp col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PE"/>
          </a:p>
        </p:txBody>
      </p:sp>
      <p:sp>
        <p:nvSpPr>
          <p:cNvPr id="18" name="AutoShape 10" descr="https://mercadeando.com/blog/wp-content/uploads/2015/09/bcp3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PE"/>
          </a:p>
        </p:txBody>
      </p:sp>
      <p:sp>
        <p:nvSpPr>
          <p:cNvPr id="19" name="AutoShape 12" descr="https://mercadeando.com/blog/wp-content/uploads/2015/09/bcp3.jp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PE"/>
          </a:p>
        </p:txBody>
      </p:sp>
      <p:pic>
        <p:nvPicPr>
          <p:cNvPr id="24" name="Picture 9" descr="Resultado de imagen para office 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126" y="1058133"/>
            <a:ext cx="463770" cy="463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Shape 92">
            <a:extLst>
              <a:ext uri="{FF2B5EF4-FFF2-40B4-BE49-F238E27FC236}">
                <a16:creationId xmlns:a16="http://schemas.microsoft.com/office/drawing/2014/main" id="{71CF41F3-FA05-4235-8257-85367B06F3CC}"/>
              </a:ext>
            </a:extLst>
          </p:cNvPr>
          <p:cNvSpPr txBox="1">
            <a:spLocks/>
          </p:cNvSpPr>
          <p:nvPr/>
        </p:nvSpPr>
        <p:spPr>
          <a:xfrm>
            <a:off x="1133707" y="1129017"/>
            <a:ext cx="2544067" cy="46364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Bef>
                <a:spcPts val="1600"/>
              </a:spcBef>
            </a:pPr>
            <a:r>
              <a:rPr lang="es-PE" b="1" dirty="0">
                <a:solidFill>
                  <a:schemeClr val="tx1"/>
                </a:solidFill>
              </a:rPr>
              <a:t>Segmentación de Clientes</a:t>
            </a:r>
          </a:p>
        </p:txBody>
      </p:sp>
      <p:sp>
        <p:nvSpPr>
          <p:cNvPr id="23" name="4 CuadroTexto">
            <a:extLst>
              <a:ext uri="{FF2B5EF4-FFF2-40B4-BE49-F238E27FC236}">
                <a16:creationId xmlns:a16="http://schemas.microsoft.com/office/drawing/2014/main" id="{F80C8815-058B-4979-B6E4-BE364F29805E}"/>
              </a:ext>
            </a:extLst>
          </p:cNvPr>
          <p:cNvSpPr txBox="1"/>
          <p:nvPr/>
        </p:nvSpPr>
        <p:spPr>
          <a:xfrm>
            <a:off x="865454" y="1771620"/>
            <a:ext cx="299433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s-PE" dirty="0"/>
              <a:t>Características: Características personales, comportamiento, preferencias, hábitos, relaciones.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s-PE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PE" dirty="0"/>
              <a:t>Objetivo: Dada las características de un cliente, identificar segmentos rentables para luego crear ofertas y estrategias comerciales con el mensaje y canales adecuados en cada segmento.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s-PE" dirty="0"/>
          </a:p>
          <a:p>
            <a:pPr algn="ctr"/>
            <a:r>
              <a:rPr lang="es-PE" sz="1600" b="1" dirty="0">
                <a:solidFill>
                  <a:srgbClr val="FF0000"/>
                </a:solidFill>
              </a:rPr>
              <a:t>¿Cómo son mis clientes?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20307DD-272D-4301-9280-C5D8F62ED1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8854" y="1593412"/>
            <a:ext cx="4175931" cy="32151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219901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052049" y="570730"/>
            <a:ext cx="7038900" cy="914100"/>
          </a:xfrm>
        </p:spPr>
        <p:txBody>
          <a:bodyPr/>
          <a:lstStyle/>
          <a:p>
            <a:r>
              <a:rPr lang="es-E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Tipos de algoritmos según…</a:t>
            </a:r>
            <a:endParaRPr lang="es-PE" dirty="0"/>
          </a:p>
        </p:txBody>
      </p:sp>
      <p:sp>
        <p:nvSpPr>
          <p:cNvPr id="3" name="2 Marcador de número de diapositiva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23</a:t>
            </a:fld>
            <a:endParaRPr lang="es-PE"/>
          </a:p>
        </p:txBody>
      </p:sp>
      <p:pic>
        <p:nvPicPr>
          <p:cNvPr id="4098" name="Picture 2" descr="http://1.bp.blogspot.com/-ME24ePzpzIM/UQLWTwurfXI/AAAAAAAAANw/W3EETIroA80/s1600/drop_shadows_backgroun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4501" y="1042807"/>
            <a:ext cx="6773995" cy="3759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3 CuadroTexto"/>
          <p:cNvSpPr txBox="1"/>
          <p:nvPr/>
        </p:nvSpPr>
        <p:spPr>
          <a:xfrm>
            <a:off x="228599" y="4802375"/>
            <a:ext cx="81110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/>
              <a:t>Fuente: </a:t>
            </a:r>
            <a:r>
              <a:rPr lang="es-PE" dirty="0" err="1"/>
              <a:t>scikit-learn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13467167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número de diapositiva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24</a:t>
            </a:fld>
            <a:endParaRPr lang="es-PE"/>
          </a:p>
        </p:txBody>
      </p:sp>
      <p:sp>
        <p:nvSpPr>
          <p:cNvPr id="4" name="3 CuadroTexto"/>
          <p:cNvSpPr txBox="1"/>
          <p:nvPr/>
        </p:nvSpPr>
        <p:spPr>
          <a:xfrm>
            <a:off x="73855" y="4860017"/>
            <a:ext cx="81110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100" dirty="0"/>
              <a:t>Fuente: https://www.data-to-viz.com/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A7B47D2-CF59-4221-A855-2410FF926A2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81687" y="1188719"/>
            <a:ext cx="7631723" cy="3685736"/>
          </a:xfrm>
          <a:prstGeom prst="rect">
            <a:avLst/>
          </a:prstGeom>
        </p:spPr>
      </p:pic>
      <p:sp>
        <p:nvSpPr>
          <p:cNvPr id="9" name="1 Título">
            <a:extLst>
              <a:ext uri="{FF2B5EF4-FFF2-40B4-BE49-F238E27FC236}">
                <a16:creationId xmlns:a16="http://schemas.microsoft.com/office/drawing/2014/main" id="{5CDF2ED9-76EB-42A0-BB4D-F004C6D90AA9}"/>
              </a:ext>
            </a:extLst>
          </p:cNvPr>
          <p:cNvSpPr txBox="1">
            <a:spLocks/>
          </p:cNvSpPr>
          <p:nvPr/>
        </p:nvSpPr>
        <p:spPr>
          <a:xfrm>
            <a:off x="1052048" y="570730"/>
            <a:ext cx="7761361" cy="9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s-E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Análisis descriptivo según el tipo de variable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9582071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006B9F71-55C1-4833-82F0-CFE6C3B158A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25</a:t>
            </a:fld>
            <a:endParaRPr lang="es-PE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4701877C-72FE-420A-91CC-8CCDC57A303F}"/>
              </a:ext>
            </a:extLst>
          </p:cNvPr>
          <p:cNvSpPr/>
          <p:nvPr/>
        </p:nvSpPr>
        <p:spPr>
          <a:xfrm>
            <a:off x="2370019" y="446007"/>
            <a:ext cx="4938555" cy="646331"/>
          </a:xfrm>
          <a:prstGeom prst="rect">
            <a:avLst/>
          </a:prstGeom>
          <a:noFill/>
        </p:spPr>
        <p:txBody>
          <a:bodyPr vert="horz" wrap="square" lIns="91440" tIns="45720" rIns="91440" bIns="45720">
            <a:spAutoFit/>
          </a:bodyPr>
          <a:lstStyle/>
          <a:p>
            <a:pPr algn="ctr"/>
            <a:r>
              <a:rPr lang="es-ES" sz="36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MACHINE LEARNING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9F11A708-22DC-404E-93E6-3F4A91A43896}"/>
              </a:ext>
            </a:extLst>
          </p:cNvPr>
          <p:cNvSpPr/>
          <p:nvPr/>
        </p:nvSpPr>
        <p:spPr>
          <a:xfrm>
            <a:off x="554812" y="1688810"/>
            <a:ext cx="3038011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Aprendizaje Supervisado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456BF6FB-4BF5-4313-A6E6-C1EED3CFE859}"/>
              </a:ext>
            </a:extLst>
          </p:cNvPr>
          <p:cNvSpPr/>
          <p:nvPr/>
        </p:nvSpPr>
        <p:spPr>
          <a:xfrm>
            <a:off x="6191426" y="1364923"/>
            <a:ext cx="2010486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Aprendizaje </a:t>
            </a:r>
          </a:p>
          <a:p>
            <a:pPr algn="ctr"/>
            <a:r>
              <a:rPr lang="es-E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 Supervisado</a:t>
            </a:r>
          </a:p>
        </p:txBody>
      </p:sp>
      <p:graphicFrame>
        <p:nvGraphicFramePr>
          <p:cNvPr id="8" name="Diagrama 7">
            <a:extLst>
              <a:ext uri="{FF2B5EF4-FFF2-40B4-BE49-F238E27FC236}">
                <a16:creationId xmlns:a16="http://schemas.microsoft.com/office/drawing/2014/main" id="{9D88C834-308F-48B6-98ED-D26DD00971B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17010311"/>
              </p:ext>
            </p:extLst>
          </p:nvPr>
        </p:nvGraphicFramePr>
        <p:xfrm>
          <a:off x="333232" y="2425907"/>
          <a:ext cx="2718815" cy="23001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0" name="Diagrama 9">
            <a:extLst>
              <a:ext uri="{FF2B5EF4-FFF2-40B4-BE49-F238E27FC236}">
                <a16:creationId xmlns:a16="http://schemas.microsoft.com/office/drawing/2014/main" id="{F95A1222-2E1E-4990-A3DE-E14A87F8B01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04030592"/>
              </p:ext>
            </p:extLst>
          </p:nvPr>
        </p:nvGraphicFramePr>
        <p:xfrm>
          <a:off x="3180160" y="2645708"/>
          <a:ext cx="2383536" cy="17861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13" name="Diagrama 12">
            <a:extLst>
              <a:ext uri="{FF2B5EF4-FFF2-40B4-BE49-F238E27FC236}">
                <a16:creationId xmlns:a16="http://schemas.microsoft.com/office/drawing/2014/main" id="{90C1F0AE-4C80-4B37-8737-ED8544A7D03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39492440"/>
              </p:ext>
            </p:extLst>
          </p:nvPr>
        </p:nvGraphicFramePr>
        <p:xfrm>
          <a:off x="6191426" y="2109469"/>
          <a:ext cx="2010486" cy="16093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sp>
        <p:nvSpPr>
          <p:cNvPr id="15" name="Rectángulo: esquinas redondeadas 14">
            <a:extLst>
              <a:ext uri="{FF2B5EF4-FFF2-40B4-BE49-F238E27FC236}">
                <a16:creationId xmlns:a16="http://schemas.microsoft.com/office/drawing/2014/main" id="{F67DAEE5-AFE4-4AD2-AA2A-B74228E74FC3}"/>
              </a:ext>
            </a:extLst>
          </p:cNvPr>
          <p:cNvSpPr/>
          <p:nvPr/>
        </p:nvSpPr>
        <p:spPr>
          <a:xfrm>
            <a:off x="265043" y="1364923"/>
            <a:ext cx="5426766" cy="3637773"/>
          </a:xfrm>
          <a:prstGeom prst="roundRect">
            <a:avLst/>
          </a:prstGeom>
          <a:noFill/>
          <a:ln w="12700">
            <a:solidFill>
              <a:schemeClr val="tx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6" name="Rectángulo: esquinas redondeadas 15">
            <a:extLst>
              <a:ext uri="{FF2B5EF4-FFF2-40B4-BE49-F238E27FC236}">
                <a16:creationId xmlns:a16="http://schemas.microsoft.com/office/drawing/2014/main" id="{AF1A17B4-BD07-4E37-AE9E-FA1BB38B27C2}"/>
              </a:ext>
            </a:extLst>
          </p:cNvPr>
          <p:cNvSpPr/>
          <p:nvPr/>
        </p:nvSpPr>
        <p:spPr>
          <a:xfrm>
            <a:off x="5819922" y="1328263"/>
            <a:ext cx="2990846" cy="3637772"/>
          </a:xfrm>
          <a:prstGeom prst="roundRect">
            <a:avLst/>
          </a:prstGeom>
          <a:noFill/>
          <a:ln w="12700">
            <a:solidFill>
              <a:schemeClr val="tx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1026" name="Picture 2" descr="Image result for machine learning">
            <a:extLst>
              <a:ext uri="{FF2B5EF4-FFF2-40B4-BE49-F238E27FC236}">
                <a16:creationId xmlns:a16="http://schemas.microsoft.com/office/drawing/2014/main" id="{F3DAFBFD-2871-4E6F-8151-AA69DDBE1E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9417" y="31354"/>
            <a:ext cx="1333569" cy="1333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Shape 304">
            <a:extLst>
              <a:ext uri="{FF2B5EF4-FFF2-40B4-BE49-F238E27FC236}">
                <a16:creationId xmlns:a16="http://schemas.microsoft.com/office/drawing/2014/main" id="{4F3942CA-6A55-4B0E-AD92-E89498BAD205}"/>
              </a:ext>
            </a:extLst>
          </p:cNvPr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8336400" y="267700"/>
            <a:ext cx="485896" cy="5061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rupo 18">
            <a:extLst>
              <a:ext uri="{FF2B5EF4-FFF2-40B4-BE49-F238E27FC236}">
                <a16:creationId xmlns:a16="http://schemas.microsoft.com/office/drawing/2014/main" id="{2E553D7B-B569-4AA2-ACD4-A0EEB2C99B8B}"/>
              </a:ext>
            </a:extLst>
          </p:cNvPr>
          <p:cNvGrpSpPr/>
          <p:nvPr/>
        </p:nvGrpSpPr>
        <p:grpSpPr>
          <a:xfrm>
            <a:off x="3879143" y="1506991"/>
            <a:ext cx="1439673" cy="1218250"/>
            <a:chOff x="3879143" y="1506991"/>
            <a:chExt cx="1439673" cy="1218250"/>
          </a:xfrm>
        </p:grpSpPr>
        <p:pic>
          <p:nvPicPr>
            <p:cNvPr id="1028" name="Picture 4" descr="Related image">
              <a:extLst>
                <a:ext uri="{FF2B5EF4-FFF2-40B4-BE49-F238E27FC236}">
                  <a16:creationId xmlns:a16="http://schemas.microsoft.com/office/drawing/2014/main" id="{74CA0FB4-444F-4681-9AF7-624C1D1BD7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79143" y="1506991"/>
              <a:ext cx="1400812" cy="12182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CuadroTexto 16">
              <a:extLst>
                <a:ext uri="{FF2B5EF4-FFF2-40B4-BE49-F238E27FC236}">
                  <a16:creationId xmlns:a16="http://schemas.microsoft.com/office/drawing/2014/main" id="{511E6D38-6031-4A46-AEE8-F1286AA29999}"/>
                </a:ext>
              </a:extLst>
            </p:cNvPr>
            <p:cNvSpPr txBox="1"/>
            <p:nvPr/>
          </p:nvSpPr>
          <p:spPr>
            <a:xfrm rot="19642024">
              <a:off x="4647482" y="1706626"/>
              <a:ext cx="67133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PE" sz="1050" dirty="0">
                  <a:solidFill>
                    <a:schemeClr val="bg1"/>
                  </a:solidFill>
                </a:rPr>
                <a:t>Target</a:t>
              </a:r>
            </a:p>
          </p:txBody>
        </p:sp>
      </p:grpSp>
      <p:pic>
        <p:nvPicPr>
          <p:cNvPr id="1034" name="Picture 10" descr="Image result for segmentacion de clientes">
            <a:extLst>
              <a:ext uri="{FF2B5EF4-FFF2-40B4-BE49-F238E27FC236}">
                <a16:creationId xmlns:a16="http://schemas.microsoft.com/office/drawing/2014/main" id="{77C39772-F023-45EA-8BFF-D5AC76CD7B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2019" y="3718813"/>
            <a:ext cx="2497329" cy="1121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05440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número de diapositiva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26</a:t>
            </a:fld>
            <a:endParaRPr lang="es-PE" dirty="0"/>
          </a:p>
        </p:txBody>
      </p:sp>
      <p:sp>
        <p:nvSpPr>
          <p:cNvPr id="4" name="Rectángulo 1"/>
          <p:cNvSpPr/>
          <p:nvPr/>
        </p:nvSpPr>
        <p:spPr>
          <a:xfrm>
            <a:off x="1303595" y="622649"/>
            <a:ext cx="4830169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Aprendizaje por Refuerzo</a:t>
            </a:r>
            <a:endParaRPr lang="es-ES" sz="32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5" name="Shape 92"/>
          <p:cNvSpPr txBox="1">
            <a:spLocks/>
          </p:cNvSpPr>
          <p:nvPr/>
        </p:nvSpPr>
        <p:spPr>
          <a:xfrm>
            <a:off x="576743" y="1582306"/>
            <a:ext cx="4061517" cy="29515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just"/>
            <a:r>
              <a:rPr lang="es-PE" sz="1600" dirty="0"/>
              <a:t>El aprendizaje por refuerzo es un enfoque a través del cual los programas inteligentes, conocidos como agentes, trabajan en un entorno conocido o desconocido para </a:t>
            </a:r>
            <a:r>
              <a:rPr lang="es-PE" sz="1600" dirty="0">
                <a:solidFill>
                  <a:srgbClr val="FF0000"/>
                </a:solidFill>
              </a:rPr>
              <a:t>adaptarse y aprender constantemente en función de un </a:t>
            </a:r>
            <a:r>
              <a:rPr lang="es-PE" sz="1600" dirty="0" err="1">
                <a:solidFill>
                  <a:srgbClr val="FF0000"/>
                </a:solidFill>
              </a:rPr>
              <a:t>feedback</a:t>
            </a:r>
            <a:r>
              <a:rPr lang="es-PE" sz="1600" dirty="0">
                <a:solidFill>
                  <a:srgbClr val="FF0000"/>
                </a:solidFill>
              </a:rPr>
              <a:t> </a:t>
            </a:r>
            <a:r>
              <a:rPr lang="es-PE" sz="1600" dirty="0"/>
              <a:t>(recompensa o castigo).</a:t>
            </a:r>
          </a:p>
          <a:p>
            <a:pPr algn="just"/>
            <a:endParaRPr lang="es-PE" sz="1600" dirty="0"/>
          </a:p>
          <a:p>
            <a:pPr algn="just"/>
            <a:r>
              <a:rPr lang="es-PE" sz="1600" dirty="0"/>
              <a:t>Considerando los agentes y la interacción con su entorno, determinamos qué acción tomar.</a:t>
            </a:r>
          </a:p>
        </p:txBody>
      </p:sp>
      <p:pic>
        <p:nvPicPr>
          <p:cNvPr id="1026" name="Picture 2" descr="Related image">
            <a:extLst>
              <a:ext uri="{FF2B5EF4-FFF2-40B4-BE49-F238E27FC236}">
                <a16:creationId xmlns:a16="http://schemas.microsoft.com/office/drawing/2014/main" id="{FA3DC9C6-093B-4032-8C01-0FE5E70B44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1220" y="1419544"/>
            <a:ext cx="3134140" cy="994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lated image">
            <a:extLst>
              <a:ext uri="{FF2B5EF4-FFF2-40B4-BE49-F238E27FC236}">
                <a16:creationId xmlns:a16="http://schemas.microsoft.com/office/drawing/2014/main" id="{0AA2EB6C-3EF9-4298-B3BA-F1B7A6178D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3719" y="2626630"/>
            <a:ext cx="2249143" cy="189114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17" name="Shape 304">
            <a:extLst>
              <a:ext uri="{FF2B5EF4-FFF2-40B4-BE49-F238E27FC236}">
                <a16:creationId xmlns:a16="http://schemas.microsoft.com/office/drawing/2014/main" id="{43FE4F6E-B653-45C9-B6C4-02ED06C8A1D3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36400" y="160702"/>
            <a:ext cx="485896" cy="5061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428494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180DCF07-36C5-4AA2-84F1-CE6D0B13DEB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27</a:t>
            </a:fld>
            <a:endParaRPr lang="es-PE"/>
          </a:p>
        </p:txBody>
      </p:sp>
      <p:grpSp>
        <p:nvGrpSpPr>
          <p:cNvPr id="2069" name="Grupo 2068">
            <a:extLst>
              <a:ext uri="{FF2B5EF4-FFF2-40B4-BE49-F238E27FC236}">
                <a16:creationId xmlns:a16="http://schemas.microsoft.com/office/drawing/2014/main" id="{10018A7C-1FE7-4851-A4B6-E03048EE1B49}"/>
              </a:ext>
            </a:extLst>
          </p:cNvPr>
          <p:cNvGrpSpPr/>
          <p:nvPr/>
        </p:nvGrpSpPr>
        <p:grpSpPr>
          <a:xfrm>
            <a:off x="650184" y="1512080"/>
            <a:ext cx="7569476" cy="3070972"/>
            <a:chOff x="564045" y="1180776"/>
            <a:chExt cx="7569476" cy="3070972"/>
          </a:xfrm>
        </p:grpSpPr>
        <p:grpSp>
          <p:nvGrpSpPr>
            <p:cNvPr id="23" name="Grupo 22">
              <a:extLst>
                <a:ext uri="{FF2B5EF4-FFF2-40B4-BE49-F238E27FC236}">
                  <a16:creationId xmlns:a16="http://schemas.microsoft.com/office/drawing/2014/main" id="{7F5BDF21-DCB8-4050-8697-97A393F4BEC1}"/>
                </a:ext>
              </a:extLst>
            </p:cNvPr>
            <p:cNvGrpSpPr/>
            <p:nvPr/>
          </p:nvGrpSpPr>
          <p:grpSpPr>
            <a:xfrm>
              <a:off x="861392" y="2219738"/>
              <a:ext cx="1441172" cy="1398104"/>
              <a:chOff x="901148" y="1709531"/>
              <a:chExt cx="1441172" cy="1398104"/>
            </a:xfrm>
          </p:grpSpPr>
          <p:sp>
            <p:nvSpPr>
              <p:cNvPr id="5" name="Elipse 4">
                <a:extLst>
                  <a:ext uri="{FF2B5EF4-FFF2-40B4-BE49-F238E27FC236}">
                    <a16:creationId xmlns:a16="http://schemas.microsoft.com/office/drawing/2014/main" id="{0812B162-11DA-48DC-9947-E234DD54D33B}"/>
                  </a:ext>
                </a:extLst>
              </p:cNvPr>
              <p:cNvSpPr/>
              <p:nvPr/>
            </p:nvSpPr>
            <p:spPr>
              <a:xfrm>
                <a:off x="901148" y="2173357"/>
                <a:ext cx="99391" cy="106017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PE"/>
              </a:p>
            </p:txBody>
          </p:sp>
          <p:sp>
            <p:nvSpPr>
              <p:cNvPr id="6" name="Elipse 5">
                <a:extLst>
                  <a:ext uri="{FF2B5EF4-FFF2-40B4-BE49-F238E27FC236}">
                    <a16:creationId xmlns:a16="http://schemas.microsoft.com/office/drawing/2014/main" id="{888BD2EF-24FC-4BBB-83D8-3BAB44985668}"/>
                  </a:ext>
                </a:extLst>
              </p:cNvPr>
              <p:cNvSpPr/>
              <p:nvPr/>
            </p:nvSpPr>
            <p:spPr>
              <a:xfrm>
                <a:off x="964095" y="2630556"/>
                <a:ext cx="99391" cy="106017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PE"/>
              </a:p>
            </p:txBody>
          </p:sp>
          <p:sp>
            <p:nvSpPr>
              <p:cNvPr id="7" name="Elipse 6">
                <a:extLst>
                  <a:ext uri="{FF2B5EF4-FFF2-40B4-BE49-F238E27FC236}">
                    <a16:creationId xmlns:a16="http://schemas.microsoft.com/office/drawing/2014/main" id="{BD185806-9734-41FF-A766-25487B9FE636}"/>
                  </a:ext>
                </a:extLst>
              </p:cNvPr>
              <p:cNvSpPr/>
              <p:nvPr/>
            </p:nvSpPr>
            <p:spPr>
              <a:xfrm>
                <a:off x="1613452" y="2279374"/>
                <a:ext cx="99391" cy="106017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PE"/>
              </a:p>
            </p:txBody>
          </p:sp>
          <p:sp>
            <p:nvSpPr>
              <p:cNvPr id="8" name="Elipse 7">
                <a:extLst>
                  <a:ext uri="{FF2B5EF4-FFF2-40B4-BE49-F238E27FC236}">
                    <a16:creationId xmlns:a16="http://schemas.microsoft.com/office/drawing/2014/main" id="{A6A3C545-2F49-4359-B441-2DF6A796E721}"/>
                  </a:ext>
                </a:extLst>
              </p:cNvPr>
              <p:cNvSpPr/>
              <p:nvPr/>
            </p:nvSpPr>
            <p:spPr>
              <a:xfrm>
                <a:off x="1245703" y="2465733"/>
                <a:ext cx="99391" cy="106017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PE"/>
              </a:p>
            </p:txBody>
          </p:sp>
          <p:sp>
            <p:nvSpPr>
              <p:cNvPr id="9" name="Elipse 8">
                <a:extLst>
                  <a:ext uri="{FF2B5EF4-FFF2-40B4-BE49-F238E27FC236}">
                    <a16:creationId xmlns:a16="http://schemas.microsoft.com/office/drawing/2014/main" id="{6376F349-F760-452D-BC2F-C79CF4962052}"/>
                  </a:ext>
                </a:extLst>
              </p:cNvPr>
              <p:cNvSpPr/>
              <p:nvPr/>
            </p:nvSpPr>
            <p:spPr>
              <a:xfrm>
                <a:off x="2027582" y="2020957"/>
                <a:ext cx="99391" cy="106017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PE"/>
              </a:p>
            </p:txBody>
          </p:sp>
          <p:sp>
            <p:nvSpPr>
              <p:cNvPr id="10" name="Elipse 9">
                <a:extLst>
                  <a:ext uri="{FF2B5EF4-FFF2-40B4-BE49-F238E27FC236}">
                    <a16:creationId xmlns:a16="http://schemas.microsoft.com/office/drawing/2014/main" id="{8BC8CDF6-7290-4245-BC0B-1680C8CAC0ED}"/>
                  </a:ext>
                </a:extLst>
              </p:cNvPr>
              <p:cNvSpPr/>
              <p:nvPr/>
            </p:nvSpPr>
            <p:spPr>
              <a:xfrm>
                <a:off x="1295399" y="1921566"/>
                <a:ext cx="99391" cy="106017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PE"/>
              </a:p>
            </p:txBody>
          </p:sp>
          <p:sp>
            <p:nvSpPr>
              <p:cNvPr id="11" name="Elipse 10">
                <a:extLst>
                  <a:ext uri="{FF2B5EF4-FFF2-40B4-BE49-F238E27FC236}">
                    <a16:creationId xmlns:a16="http://schemas.microsoft.com/office/drawing/2014/main" id="{1D4CB801-4826-4499-8F95-7C8EBE9214DC}"/>
                  </a:ext>
                </a:extLst>
              </p:cNvPr>
              <p:cNvSpPr/>
              <p:nvPr/>
            </p:nvSpPr>
            <p:spPr>
              <a:xfrm>
                <a:off x="1712843" y="2822714"/>
                <a:ext cx="99391" cy="106017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PE"/>
              </a:p>
            </p:txBody>
          </p:sp>
          <p:sp>
            <p:nvSpPr>
              <p:cNvPr id="12" name="Rectángulo 11">
                <a:extLst>
                  <a:ext uri="{FF2B5EF4-FFF2-40B4-BE49-F238E27FC236}">
                    <a16:creationId xmlns:a16="http://schemas.microsoft.com/office/drawing/2014/main" id="{59D22C61-A9F4-46BE-9191-F9039928E506}"/>
                  </a:ext>
                </a:extLst>
              </p:cNvPr>
              <p:cNvSpPr/>
              <p:nvPr/>
            </p:nvSpPr>
            <p:spPr>
              <a:xfrm>
                <a:off x="1644925" y="1961322"/>
                <a:ext cx="99391" cy="10601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PE"/>
              </a:p>
            </p:txBody>
          </p:sp>
          <p:sp>
            <p:nvSpPr>
              <p:cNvPr id="13" name="Rectángulo 12">
                <a:extLst>
                  <a:ext uri="{FF2B5EF4-FFF2-40B4-BE49-F238E27FC236}">
                    <a16:creationId xmlns:a16="http://schemas.microsoft.com/office/drawing/2014/main" id="{7F8331D2-63DE-4CFD-B2DF-3D6AD3D2EC0D}"/>
                  </a:ext>
                </a:extLst>
              </p:cNvPr>
              <p:cNvSpPr/>
              <p:nvPr/>
            </p:nvSpPr>
            <p:spPr>
              <a:xfrm>
                <a:off x="1196008" y="2232992"/>
                <a:ext cx="99391" cy="10601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PE"/>
              </a:p>
            </p:txBody>
          </p:sp>
          <p:sp>
            <p:nvSpPr>
              <p:cNvPr id="14" name="Rectángulo 13">
                <a:extLst>
                  <a:ext uri="{FF2B5EF4-FFF2-40B4-BE49-F238E27FC236}">
                    <a16:creationId xmlns:a16="http://schemas.microsoft.com/office/drawing/2014/main" id="{211F48B9-0625-49EE-B934-1EFCB8EA3F9E}"/>
                  </a:ext>
                </a:extLst>
              </p:cNvPr>
              <p:cNvSpPr/>
              <p:nvPr/>
            </p:nvSpPr>
            <p:spPr>
              <a:xfrm>
                <a:off x="1196008" y="2822714"/>
                <a:ext cx="99391" cy="10601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PE"/>
              </a:p>
            </p:txBody>
          </p:sp>
          <p:sp>
            <p:nvSpPr>
              <p:cNvPr id="15" name="Rectángulo 14">
                <a:extLst>
                  <a:ext uri="{FF2B5EF4-FFF2-40B4-BE49-F238E27FC236}">
                    <a16:creationId xmlns:a16="http://schemas.microsoft.com/office/drawing/2014/main" id="{DAE10979-83F9-444D-AFA9-E7A016BCC592}"/>
                  </a:ext>
                </a:extLst>
              </p:cNvPr>
              <p:cNvSpPr/>
              <p:nvPr/>
            </p:nvSpPr>
            <p:spPr>
              <a:xfrm>
                <a:off x="2242929" y="2524538"/>
                <a:ext cx="99391" cy="10601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PE"/>
              </a:p>
            </p:txBody>
          </p:sp>
          <p:sp>
            <p:nvSpPr>
              <p:cNvPr id="16" name="Rectángulo 15">
                <a:extLst>
                  <a:ext uri="{FF2B5EF4-FFF2-40B4-BE49-F238E27FC236}">
                    <a16:creationId xmlns:a16="http://schemas.microsoft.com/office/drawing/2014/main" id="{81B2EA49-39A5-471A-A3B9-5D6C4A41CB15}"/>
                  </a:ext>
                </a:extLst>
              </p:cNvPr>
              <p:cNvSpPr/>
              <p:nvPr/>
            </p:nvSpPr>
            <p:spPr>
              <a:xfrm>
                <a:off x="1490870" y="2630555"/>
                <a:ext cx="99391" cy="10601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PE"/>
              </a:p>
            </p:txBody>
          </p:sp>
          <p:sp>
            <p:nvSpPr>
              <p:cNvPr id="17" name="Triángulo isósceles 16">
                <a:extLst>
                  <a:ext uri="{FF2B5EF4-FFF2-40B4-BE49-F238E27FC236}">
                    <a16:creationId xmlns:a16="http://schemas.microsoft.com/office/drawing/2014/main" id="{51FF41E4-3970-4299-92CA-EED6AB2E0853}"/>
                  </a:ext>
                </a:extLst>
              </p:cNvPr>
              <p:cNvSpPr/>
              <p:nvPr/>
            </p:nvSpPr>
            <p:spPr>
              <a:xfrm>
                <a:off x="1928191" y="2392016"/>
                <a:ext cx="99391" cy="106017"/>
              </a:xfrm>
              <a:prstGeom prst="triangl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PE"/>
              </a:p>
            </p:txBody>
          </p:sp>
          <p:sp>
            <p:nvSpPr>
              <p:cNvPr id="18" name="Triángulo isósceles 17">
                <a:extLst>
                  <a:ext uri="{FF2B5EF4-FFF2-40B4-BE49-F238E27FC236}">
                    <a16:creationId xmlns:a16="http://schemas.microsoft.com/office/drawing/2014/main" id="{172686DF-B327-4DCE-8C3B-536D0DCFEAE7}"/>
                  </a:ext>
                </a:extLst>
              </p:cNvPr>
              <p:cNvSpPr/>
              <p:nvPr/>
            </p:nvSpPr>
            <p:spPr>
              <a:xfrm>
                <a:off x="2034208" y="2789581"/>
                <a:ext cx="99391" cy="106017"/>
              </a:xfrm>
              <a:prstGeom prst="triangl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PE"/>
              </a:p>
            </p:txBody>
          </p:sp>
          <p:sp>
            <p:nvSpPr>
              <p:cNvPr id="19" name="Triángulo isósceles 18">
                <a:extLst>
                  <a:ext uri="{FF2B5EF4-FFF2-40B4-BE49-F238E27FC236}">
                    <a16:creationId xmlns:a16="http://schemas.microsoft.com/office/drawing/2014/main" id="{17638123-6A21-4B7C-B213-9BA4BC7AC326}"/>
                  </a:ext>
                </a:extLst>
              </p:cNvPr>
              <p:cNvSpPr/>
              <p:nvPr/>
            </p:nvSpPr>
            <p:spPr>
              <a:xfrm>
                <a:off x="1868555" y="1709532"/>
                <a:ext cx="99391" cy="106017"/>
              </a:xfrm>
              <a:prstGeom prst="triangl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PE"/>
              </a:p>
            </p:txBody>
          </p:sp>
          <p:sp>
            <p:nvSpPr>
              <p:cNvPr id="20" name="Triángulo isósceles 19">
                <a:extLst>
                  <a:ext uri="{FF2B5EF4-FFF2-40B4-BE49-F238E27FC236}">
                    <a16:creationId xmlns:a16="http://schemas.microsoft.com/office/drawing/2014/main" id="{74D6BB88-C0B0-40AE-9114-F65E0AD12B8D}"/>
                  </a:ext>
                </a:extLst>
              </p:cNvPr>
              <p:cNvSpPr/>
              <p:nvPr/>
            </p:nvSpPr>
            <p:spPr>
              <a:xfrm>
                <a:off x="2193234" y="2232992"/>
                <a:ext cx="99391" cy="106017"/>
              </a:xfrm>
              <a:prstGeom prst="triangl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PE"/>
              </a:p>
            </p:txBody>
          </p:sp>
          <p:sp>
            <p:nvSpPr>
              <p:cNvPr id="21" name="Triángulo isósceles 20">
                <a:extLst>
                  <a:ext uri="{FF2B5EF4-FFF2-40B4-BE49-F238E27FC236}">
                    <a16:creationId xmlns:a16="http://schemas.microsoft.com/office/drawing/2014/main" id="{DB2C9075-DCDE-4C19-95A0-091FF8F05DB0}"/>
                  </a:ext>
                </a:extLst>
              </p:cNvPr>
              <p:cNvSpPr/>
              <p:nvPr/>
            </p:nvSpPr>
            <p:spPr>
              <a:xfrm>
                <a:off x="1441174" y="3001618"/>
                <a:ext cx="99391" cy="106017"/>
              </a:xfrm>
              <a:prstGeom prst="triangl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PE"/>
              </a:p>
            </p:txBody>
          </p:sp>
          <p:sp>
            <p:nvSpPr>
              <p:cNvPr id="22" name="Triángulo isósceles 21">
                <a:extLst>
                  <a:ext uri="{FF2B5EF4-FFF2-40B4-BE49-F238E27FC236}">
                    <a16:creationId xmlns:a16="http://schemas.microsoft.com/office/drawing/2014/main" id="{BBF3BF69-9B5E-4C6E-BC29-D50D8E146FA0}"/>
                  </a:ext>
                </a:extLst>
              </p:cNvPr>
              <p:cNvSpPr/>
              <p:nvPr/>
            </p:nvSpPr>
            <p:spPr>
              <a:xfrm>
                <a:off x="1245702" y="1709531"/>
                <a:ext cx="99391" cy="106017"/>
              </a:xfrm>
              <a:prstGeom prst="triangl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PE"/>
              </a:p>
            </p:txBody>
          </p:sp>
        </p:grpSp>
        <p:pic>
          <p:nvPicPr>
            <p:cNvPr id="2050" name="Picture 2" descr="Image result for robot aprendiendo">
              <a:extLst>
                <a:ext uri="{FF2B5EF4-FFF2-40B4-BE49-F238E27FC236}">
                  <a16:creationId xmlns:a16="http://schemas.microsoft.com/office/drawing/2014/main" id="{197ADB7C-8BE6-4776-86EB-794F45EE85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20193" y="2114528"/>
              <a:ext cx="2038519" cy="1365808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5" name="Conector recto de flecha 24">
              <a:extLst>
                <a:ext uri="{FF2B5EF4-FFF2-40B4-BE49-F238E27FC236}">
                  <a16:creationId xmlns:a16="http://schemas.microsoft.com/office/drawing/2014/main" id="{0B71FBDA-81CA-4D46-92E3-011E2128CF13}"/>
                </a:ext>
              </a:extLst>
            </p:cNvPr>
            <p:cNvCxnSpPr/>
            <p:nvPr/>
          </p:nvCxnSpPr>
          <p:spPr>
            <a:xfrm>
              <a:off x="2345635" y="2829339"/>
              <a:ext cx="78187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sp>
          <p:nvSpPr>
            <p:cNvPr id="26" name="Rectángulo: esquinas redondeadas 25">
              <a:extLst>
                <a:ext uri="{FF2B5EF4-FFF2-40B4-BE49-F238E27FC236}">
                  <a16:creationId xmlns:a16="http://schemas.microsoft.com/office/drawing/2014/main" id="{B1E9F19B-7993-4D97-9FBF-7C1E72C9D88B}"/>
                </a:ext>
              </a:extLst>
            </p:cNvPr>
            <p:cNvSpPr/>
            <p:nvPr/>
          </p:nvSpPr>
          <p:spPr>
            <a:xfrm>
              <a:off x="4098961" y="1180776"/>
              <a:ext cx="1073426" cy="324679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PE" dirty="0"/>
                <a:t>Ambiente</a:t>
              </a:r>
            </a:p>
          </p:txBody>
        </p:sp>
        <p:sp>
          <p:nvSpPr>
            <p:cNvPr id="28" name="Rectángulo: esquinas redondeadas 27">
              <a:extLst>
                <a:ext uri="{FF2B5EF4-FFF2-40B4-BE49-F238E27FC236}">
                  <a16:creationId xmlns:a16="http://schemas.microsoft.com/office/drawing/2014/main" id="{203C64AB-E237-4025-847E-AE7145520ABF}"/>
                </a:ext>
              </a:extLst>
            </p:cNvPr>
            <p:cNvSpPr/>
            <p:nvPr/>
          </p:nvSpPr>
          <p:spPr>
            <a:xfrm>
              <a:off x="4098961" y="3927069"/>
              <a:ext cx="1073426" cy="324679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PE" dirty="0"/>
                <a:t>Agente</a:t>
              </a:r>
            </a:p>
          </p:txBody>
        </p:sp>
        <p:sp>
          <p:nvSpPr>
            <p:cNvPr id="29" name="Rectángulo: esquinas redondeadas 28">
              <a:extLst>
                <a:ext uri="{FF2B5EF4-FFF2-40B4-BE49-F238E27FC236}">
                  <a16:creationId xmlns:a16="http://schemas.microsoft.com/office/drawing/2014/main" id="{33159F61-B7BA-410C-A088-59DB04091C7D}"/>
                </a:ext>
              </a:extLst>
            </p:cNvPr>
            <p:cNvSpPr/>
            <p:nvPr/>
          </p:nvSpPr>
          <p:spPr>
            <a:xfrm>
              <a:off x="6925217" y="1666458"/>
              <a:ext cx="1073426" cy="324679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PE" dirty="0"/>
                <a:t>Salida</a:t>
              </a:r>
            </a:p>
          </p:txBody>
        </p:sp>
        <p:sp>
          <p:nvSpPr>
            <p:cNvPr id="30" name="Rectángulo: esquinas redondeadas 29">
              <a:extLst>
                <a:ext uri="{FF2B5EF4-FFF2-40B4-BE49-F238E27FC236}">
                  <a16:creationId xmlns:a16="http://schemas.microsoft.com/office/drawing/2014/main" id="{6BF726E7-4C14-4D49-B654-7415712CA20B}"/>
                </a:ext>
              </a:extLst>
            </p:cNvPr>
            <p:cNvSpPr/>
            <p:nvPr/>
          </p:nvSpPr>
          <p:spPr>
            <a:xfrm>
              <a:off x="564045" y="1445319"/>
              <a:ext cx="2019301" cy="512690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PE" dirty="0"/>
                <a:t>Ingreso de datos sin procesar</a:t>
              </a:r>
            </a:p>
          </p:txBody>
        </p:sp>
        <p:grpSp>
          <p:nvGrpSpPr>
            <p:cNvPr id="2049" name="Grupo 2048">
              <a:extLst>
                <a:ext uri="{FF2B5EF4-FFF2-40B4-BE49-F238E27FC236}">
                  <a16:creationId xmlns:a16="http://schemas.microsoft.com/office/drawing/2014/main" id="{3069CA04-1BB9-484C-A13A-4168543E308B}"/>
                </a:ext>
              </a:extLst>
            </p:cNvPr>
            <p:cNvGrpSpPr/>
            <p:nvPr/>
          </p:nvGrpSpPr>
          <p:grpSpPr>
            <a:xfrm>
              <a:off x="7007086" y="2224386"/>
              <a:ext cx="1126435" cy="976206"/>
              <a:chOff x="6597925" y="1985654"/>
              <a:chExt cx="1126435" cy="976206"/>
            </a:xfrm>
          </p:grpSpPr>
          <p:sp>
            <p:nvSpPr>
              <p:cNvPr id="27" name="Elipse 26">
                <a:extLst>
                  <a:ext uri="{FF2B5EF4-FFF2-40B4-BE49-F238E27FC236}">
                    <a16:creationId xmlns:a16="http://schemas.microsoft.com/office/drawing/2014/main" id="{545EFF1C-A5FA-49D7-8C5C-A0AF9880D734}"/>
                  </a:ext>
                </a:extLst>
              </p:cNvPr>
              <p:cNvSpPr/>
              <p:nvPr/>
            </p:nvSpPr>
            <p:spPr>
              <a:xfrm>
                <a:off x="6614490" y="2005201"/>
                <a:ext cx="185530" cy="16069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PE"/>
              </a:p>
            </p:txBody>
          </p:sp>
          <p:sp>
            <p:nvSpPr>
              <p:cNvPr id="32" name="Elipse 31">
                <a:extLst>
                  <a:ext uri="{FF2B5EF4-FFF2-40B4-BE49-F238E27FC236}">
                    <a16:creationId xmlns:a16="http://schemas.microsoft.com/office/drawing/2014/main" id="{2444E4C7-C670-49E6-9FB2-CBA6677EF32D}"/>
                  </a:ext>
                </a:extLst>
              </p:cNvPr>
              <p:cNvSpPr/>
              <p:nvPr/>
            </p:nvSpPr>
            <p:spPr>
              <a:xfrm>
                <a:off x="6915978" y="1985654"/>
                <a:ext cx="185530" cy="16069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PE"/>
              </a:p>
            </p:txBody>
          </p:sp>
          <p:sp>
            <p:nvSpPr>
              <p:cNvPr id="33" name="Elipse 32">
                <a:extLst>
                  <a:ext uri="{FF2B5EF4-FFF2-40B4-BE49-F238E27FC236}">
                    <a16:creationId xmlns:a16="http://schemas.microsoft.com/office/drawing/2014/main" id="{0C22EC77-4F6F-45F0-99C6-BDED872C2BA1}"/>
                  </a:ext>
                </a:extLst>
              </p:cNvPr>
              <p:cNvSpPr/>
              <p:nvPr/>
            </p:nvSpPr>
            <p:spPr>
              <a:xfrm>
                <a:off x="7222435" y="1985655"/>
                <a:ext cx="185530" cy="16069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PE"/>
              </a:p>
            </p:txBody>
          </p:sp>
          <p:sp>
            <p:nvSpPr>
              <p:cNvPr id="34" name="Elipse 33">
                <a:extLst>
                  <a:ext uri="{FF2B5EF4-FFF2-40B4-BE49-F238E27FC236}">
                    <a16:creationId xmlns:a16="http://schemas.microsoft.com/office/drawing/2014/main" id="{D201170A-2D00-486C-887A-03A651C7311F}"/>
                  </a:ext>
                </a:extLst>
              </p:cNvPr>
              <p:cNvSpPr/>
              <p:nvPr/>
            </p:nvSpPr>
            <p:spPr>
              <a:xfrm>
                <a:off x="7525578" y="1991447"/>
                <a:ext cx="185530" cy="160695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PE"/>
              </a:p>
            </p:txBody>
          </p:sp>
          <p:sp>
            <p:nvSpPr>
              <p:cNvPr id="31" name="Rectángulo 30">
                <a:extLst>
                  <a:ext uri="{FF2B5EF4-FFF2-40B4-BE49-F238E27FC236}">
                    <a16:creationId xmlns:a16="http://schemas.microsoft.com/office/drawing/2014/main" id="{A2010DA5-E582-4CEF-AC21-0FA63D83FF33}"/>
                  </a:ext>
                </a:extLst>
              </p:cNvPr>
              <p:cNvSpPr/>
              <p:nvPr/>
            </p:nvSpPr>
            <p:spPr>
              <a:xfrm>
                <a:off x="6614490" y="2392017"/>
                <a:ext cx="185530" cy="18553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PE"/>
              </a:p>
            </p:txBody>
          </p:sp>
          <p:sp>
            <p:nvSpPr>
              <p:cNvPr id="36" name="Rectángulo 35">
                <a:extLst>
                  <a:ext uri="{FF2B5EF4-FFF2-40B4-BE49-F238E27FC236}">
                    <a16:creationId xmlns:a16="http://schemas.microsoft.com/office/drawing/2014/main" id="{D628171B-CBD9-4320-BF1E-7788588986D0}"/>
                  </a:ext>
                </a:extLst>
              </p:cNvPr>
              <p:cNvSpPr/>
              <p:nvPr/>
            </p:nvSpPr>
            <p:spPr>
              <a:xfrm>
                <a:off x="6915978" y="2392017"/>
                <a:ext cx="185530" cy="18553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PE"/>
              </a:p>
            </p:txBody>
          </p:sp>
          <p:sp>
            <p:nvSpPr>
              <p:cNvPr id="37" name="Rectángulo 36">
                <a:extLst>
                  <a:ext uri="{FF2B5EF4-FFF2-40B4-BE49-F238E27FC236}">
                    <a16:creationId xmlns:a16="http://schemas.microsoft.com/office/drawing/2014/main" id="{2978F3E7-BADA-40C3-B05B-3B4A7C48FD15}"/>
                  </a:ext>
                </a:extLst>
              </p:cNvPr>
              <p:cNvSpPr/>
              <p:nvPr/>
            </p:nvSpPr>
            <p:spPr>
              <a:xfrm>
                <a:off x="7217466" y="2398643"/>
                <a:ext cx="185530" cy="18553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PE"/>
              </a:p>
            </p:txBody>
          </p:sp>
          <p:sp>
            <p:nvSpPr>
              <p:cNvPr id="38" name="Rectángulo 37">
                <a:extLst>
                  <a:ext uri="{FF2B5EF4-FFF2-40B4-BE49-F238E27FC236}">
                    <a16:creationId xmlns:a16="http://schemas.microsoft.com/office/drawing/2014/main" id="{3CAB43B5-55A3-4406-9BAB-A887F7D21166}"/>
                  </a:ext>
                </a:extLst>
              </p:cNvPr>
              <p:cNvSpPr/>
              <p:nvPr/>
            </p:nvSpPr>
            <p:spPr>
              <a:xfrm>
                <a:off x="7532204" y="2385391"/>
                <a:ext cx="185530" cy="18553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PE"/>
              </a:p>
            </p:txBody>
          </p:sp>
          <p:sp>
            <p:nvSpPr>
              <p:cNvPr id="2048" name="Triángulo isósceles 2047">
                <a:extLst>
                  <a:ext uri="{FF2B5EF4-FFF2-40B4-BE49-F238E27FC236}">
                    <a16:creationId xmlns:a16="http://schemas.microsoft.com/office/drawing/2014/main" id="{0A8B40E3-BABC-40E2-9A3E-2A360F7A4443}"/>
                  </a:ext>
                </a:extLst>
              </p:cNvPr>
              <p:cNvSpPr/>
              <p:nvPr/>
            </p:nvSpPr>
            <p:spPr>
              <a:xfrm>
                <a:off x="6597925" y="2776330"/>
                <a:ext cx="185530" cy="185530"/>
              </a:xfrm>
              <a:prstGeom prst="triangl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PE"/>
              </a:p>
            </p:txBody>
          </p:sp>
          <p:sp>
            <p:nvSpPr>
              <p:cNvPr id="40" name="Triángulo isósceles 39">
                <a:extLst>
                  <a:ext uri="{FF2B5EF4-FFF2-40B4-BE49-F238E27FC236}">
                    <a16:creationId xmlns:a16="http://schemas.microsoft.com/office/drawing/2014/main" id="{638D646D-DF6B-4918-9D66-7BBDB744E242}"/>
                  </a:ext>
                </a:extLst>
              </p:cNvPr>
              <p:cNvSpPr/>
              <p:nvPr/>
            </p:nvSpPr>
            <p:spPr>
              <a:xfrm>
                <a:off x="6887815" y="2776330"/>
                <a:ext cx="185530" cy="185530"/>
              </a:xfrm>
              <a:prstGeom prst="triangl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PE"/>
              </a:p>
            </p:txBody>
          </p:sp>
          <p:sp>
            <p:nvSpPr>
              <p:cNvPr id="41" name="Triángulo isósceles 40">
                <a:extLst>
                  <a:ext uri="{FF2B5EF4-FFF2-40B4-BE49-F238E27FC236}">
                    <a16:creationId xmlns:a16="http://schemas.microsoft.com/office/drawing/2014/main" id="{64CBA400-3785-4CF3-8659-283AD277E713}"/>
                  </a:ext>
                </a:extLst>
              </p:cNvPr>
              <p:cNvSpPr/>
              <p:nvPr/>
            </p:nvSpPr>
            <p:spPr>
              <a:xfrm>
                <a:off x="7224092" y="2763078"/>
                <a:ext cx="185530" cy="185530"/>
              </a:xfrm>
              <a:prstGeom prst="triangl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PE"/>
              </a:p>
            </p:txBody>
          </p:sp>
          <p:sp>
            <p:nvSpPr>
              <p:cNvPr id="42" name="Triángulo isósceles 41">
                <a:extLst>
                  <a:ext uri="{FF2B5EF4-FFF2-40B4-BE49-F238E27FC236}">
                    <a16:creationId xmlns:a16="http://schemas.microsoft.com/office/drawing/2014/main" id="{2F1B7DFB-A9B0-4D6E-84EE-BAB3A95C8F57}"/>
                  </a:ext>
                </a:extLst>
              </p:cNvPr>
              <p:cNvSpPr/>
              <p:nvPr/>
            </p:nvSpPr>
            <p:spPr>
              <a:xfrm>
                <a:off x="7538830" y="2769703"/>
                <a:ext cx="185530" cy="185530"/>
              </a:xfrm>
              <a:prstGeom prst="triangl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PE"/>
              </a:p>
            </p:txBody>
          </p:sp>
        </p:grpSp>
        <p:sp>
          <p:nvSpPr>
            <p:cNvPr id="2051" name="CuadroTexto 2050">
              <a:extLst>
                <a:ext uri="{FF2B5EF4-FFF2-40B4-BE49-F238E27FC236}">
                  <a16:creationId xmlns:a16="http://schemas.microsoft.com/office/drawing/2014/main" id="{0A179939-B449-42F5-AFCF-E651F802C6FD}"/>
                </a:ext>
              </a:extLst>
            </p:cNvPr>
            <p:cNvSpPr txBox="1"/>
            <p:nvPr/>
          </p:nvSpPr>
          <p:spPr>
            <a:xfrm>
              <a:off x="3329371" y="1799064"/>
              <a:ext cx="130630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PE" sz="1100" dirty="0"/>
                <a:t>Recompensa</a:t>
              </a:r>
            </a:p>
          </p:txBody>
        </p:sp>
        <p:sp>
          <p:nvSpPr>
            <p:cNvPr id="45" name="CuadroTexto 44">
              <a:extLst>
                <a:ext uri="{FF2B5EF4-FFF2-40B4-BE49-F238E27FC236}">
                  <a16:creationId xmlns:a16="http://schemas.microsoft.com/office/drawing/2014/main" id="{C3FE23C7-696A-4D1F-B14C-474DCB67AEF1}"/>
                </a:ext>
              </a:extLst>
            </p:cNvPr>
            <p:cNvSpPr txBox="1"/>
            <p:nvPr/>
          </p:nvSpPr>
          <p:spPr>
            <a:xfrm>
              <a:off x="4858661" y="1779567"/>
              <a:ext cx="130630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PE" sz="1100" dirty="0"/>
                <a:t>Mejor Acción</a:t>
              </a:r>
            </a:p>
          </p:txBody>
        </p:sp>
        <p:sp>
          <p:nvSpPr>
            <p:cNvPr id="46" name="CuadroTexto 45">
              <a:extLst>
                <a:ext uri="{FF2B5EF4-FFF2-40B4-BE49-F238E27FC236}">
                  <a16:creationId xmlns:a16="http://schemas.microsoft.com/office/drawing/2014/main" id="{8131A1A2-43AE-4358-AF75-910038252F95}"/>
                </a:ext>
              </a:extLst>
            </p:cNvPr>
            <p:cNvSpPr txBox="1"/>
            <p:nvPr/>
          </p:nvSpPr>
          <p:spPr>
            <a:xfrm>
              <a:off x="3445809" y="3518756"/>
              <a:ext cx="130630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PE" sz="1100" dirty="0"/>
                <a:t>Estado</a:t>
              </a:r>
            </a:p>
          </p:txBody>
        </p:sp>
        <p:sp>
          <p:nvSpPr>
            <p:cNvPr id="47" name="CuadroTexto 46">
              <a:extLst>
                <a:ext uri="{FF2B5EF4-FFF2-40B4-BE49-F238E27FC236}">
                  <a16:creationId xmlns:a16="http://schemas.microsoft.com/office/drawing/2014/main" id="{968BD1B4-DC78-4525-B1C4-057E0F4A01E6}"/>
                </a:ext>
              </a:extLst>
            </p:cNvPr>
            <p:cNvSpPr txBox="1"/>
            <p:nvPr/>
          </p:nvSpPr>
          <p:spPr>
            <a:xfrm>
              <a:off x="4294519" y="3501815"/>
              <a:ext cx="175573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PE" sz="1100" dirty="0"/>
                <a:t>Selección de Algoritmo</a:t>
              </a:r>
            </a:p>
          </p:txBody>
        </p:sp>
        <p:cxnSp>
          <p:nvCxnSpPr>
            <p:cNvPr id="2053" name="Conector: angular 2052">
              <a:extLst>
                <a:ext uri="{FF2B5EF4-FFF2-40B4-BE49-F238E27FC236}">
                  <a16:creationId xmlns:a16="http://schemas.microsoft.com/office/drawing/2014/main" id="{147DC0E5-9B2C-4156-9FAF-C7DEFF186DBC}"/>
                </a:ext>
              </a:extLst>
            </p:cNvPr>
            <p:cNvCxnSpPr>
              <a:cxnSpLocks/>
              <a:stCxn id="26" idx="1"/>
              <a:endCxn id="28" idx="1"/>
            </p:cNvCxnSpPr>
            <p:nvPr/>
          </p:nvCxnSpPr>
          <p:spPr>
            <a:xfrm rot="10800000" flipV="1">
              <a:off x="4098961" y="1343115"/>
              <a:ext cx="12700" cy="2746293"/>
            </a:xfrm>
            <a:prstGeom prst="bentConnector3">
              <a:avLst>
                <a:gd name="adj1" fmla="val 7591315"/>
              </a:avLst>
            </a:prstGeom>
            <a:ln>
              <a:tailEnd type="triangle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057" name="Conector: angular 2056">
              <a:extLst>
                <a:ext uri="{FF2B5EF4-FFF2-40B4-BE49-F238E27FC236}">
                  <a16:creationId xmlns:a16="http://schemas.microsoft.com/office/drawing/2014/main" id="{982D5E77-639D-4D2F-9502-814CDD658772}"/>
                </a:ext>
              </a:extLst>
            </p:cNvPr>
            <p:cNvCxnSpPr>
              <a:stCxn id="28" idx="3"/>
              <a:endCxn id="26" idx="3"/>
            </p:cNvCxnSpPr>
            <p:nvPr/>
          </p:nvCxnSpPr>
          <p:spPr>
            <a:xfrm flipV="1">
              <a:off x="5172387" y="1343116"/>
              <a:ext cx="12700" cy="2746293"/>
            </a:xfrm>
            <a:prstGeom prst="bentConnector3">
              <a:avLst>
                <a:gd name="adj1" fmla="val 7434780"/>
              </a:avLst>
            </a:prstGeom>
            <a:ln>
              <a:tailEnd type="triangle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064" name="Conector recto 2063">
              <a:extLst>
                <a:ext uri="{FF2B5EF4-FFF2-40B4-BE49-F238E27FC236}">
                  <a16:creationId xmlns:a16="http://schemas.microsoft.com/office/drawing/2014/main" id="{AB9E0467-1CF8-4081-9D3B-3D7D12DCB119}"/>
                </a:ext>
              </a:extLst>
            </p:cNvPr>
            <p:cNvCxnSpPr/>
            <p:nvPr/>
          </p:nvCxnSpPr>
          <p:spPr>
            <a:xfrm>
              <a:off x="6118582" y="2797432"/>
              <a:ext cx="467749" cy="0"/>
            </a:xfrm>
            <a:prstGeom prst="line">
              <a:avLst/>
            </a:prstGeom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066" name="Conector recto 2065">
              <a:extLst>
                <a:ext uri="{FF2B5EF4-FFF2-40B4-BE49-F238E27FC236}">
                  <a16:creationId xmlns:a16="http://schemas.microsoft.com/office/drawing/2014/main" id="{8B124066-C975-4734-8EAC-8A42671B1B7F}"/>
                </a:ext>
              </a:extLst>
            </p:cNvPr>
            <p:cNvCxnSpPr/>
            <p:nvPr/>
          </p:nvCxnSpPr>
          <p:spPr>
            <a:xfrm>
              <a:off x="6586331" y="2304733"/>
              <a:ext cx="0" cy="855908"/>
            </a:xfrm>
            <a:prstGeom prst="line">
              <a:avLst/>
            </a:prstGeom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068" name="Conector recto de flecha 2067">
              <a:extLst>
                <a:ext uri="{FF2B5EF4-FFF2-40B4-BE49-F238E27FC236}">
                  <a16:creationId xmlns:a16="http://schemas.microsoft.com/office/drawing/2014/main" id="{46650DEB-3028-4878-B2DD-83764108F0FE}"/>
                </a:ext>
              </a:extLst>
            </p:cNvPr>
            <p:cNvCxnSpPr/>
            <p:nvPr/>
          </p:nvCxnSpPr>
          <p:spPr>
            <a:xfrm>
              <a:off x="6586331" y="2304733"/>
              <a:ext cx="32799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5" name="Conector recto de flecha 64">
              <a:extLst>
                <a:ext uri="{FF2B5EF4-FFF2-40B4-BE49-F238E27FC236}">
                  <a16:creationId xmlns:a16="http://schemas.microsoft.com/office/drawing/2014/main" id="{94DFE818-FB5B-4FFA-8189-C38CD9E33523}"/>
                </a:ext>
              </a:extLst>
            </p:cNvPr>
            <p:cNvCxnSpPr/>
            <p:nvPr/>
          </p:nvCxnSpPr>
          <p:spPr>
            <a:xfrm>
              <a:off x="6586331" y="3160641"/>
              <a:ext cx="32799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6" name="Conector recto de flecha 65">
              <a:extLst>
                <a:ext uri="{FF2B5EF4-FFF2-40B4-BE49-F238E27FC236}">
                  <a16:creationId xmlns:a16="http://schemas.microsoft.com/office/drawing/2014/main" id="{49B0B314-0A82-4869-97E5-FE4C459B550D}"/>
                </a:ext>
              </a:extLst>
            </p:cNvPr>
            <p:cNvCxnSpPr/>
            <p:nvPr/>
          </p:nvCxnSpPr>
          <p:spPr>
            <a:xfrm>
              <a:off x="6526697" y="2797432"/>
              <a:ext cx="32799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67" name="Rectángulo 1">
            <a:extLst>
              <a:ext uri="{FF2B5EF4-FFF2-40B4-BE49-F238E27FC236}">
                <a16:creationId xmlns:a16="http://schemas.microsoft.com/office/drawing/2014/main" id="{A2E71349-4E5A-4CCD-A6FC-47BB30BEEAD0}"/>
              </a:ext>
            </a:extLst>
          </p:cNvPr>
          <p:cNvSpPr/>
          <p:nvPr/>
        </p:nvSpPr>
        <p:spPr>
          <a:xfrm>
            <a:off x="1303595" y="622649"/>
            <a:ext cx="4830169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Aprendizaje por Refuerzo</a:t>
            </a:r>
            <a:endParaRPr lang="es-ES" sz="32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69" name="Shape 304">
            <a:extLst>
              <a:ext uri="{FF2B5EF4-FFF2-40B4-BE49-F238E27FC236}">
                <a16:creationId xmlns:a16="http://schemas.microsoft.com/office/drawing/2014/main" id="{5C8593EB-A5A5-4086-9EEE-A5653DF859EB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36400" y="160702"/>
            <a:ext cx="485896" cy="5061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890792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03E36C9B-E50D-4121-902C-A374AA24E17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28</a:t>
            </a:fld>
            <a:endParaRPr lang="es-PE"/>
          </a:p>
        </p:txBody>
      </p:sp>
      <p:sp>
        <p:nvSpPr>
          <p:cNvPr id="5" name="Rectángulo 1">
            <a:extLst>
              <a:ext uri="{FF2B5EF4-FFF2-40B4-BE49-F238E27FC236}">
                <a16:creationId xmlns:a16="http://schemas.microsoft.com/office/drawing/2014/main" id="{1030EE75-6902-4236-ADC8-17848FEE3B7D}"/>
              </a:ext>
            </a:extLst>
          </p:cNvPr>
          <p:cNvSpPr/>
          <p:nvPr/>
        </p:nvSpPr>
        <p:spPr>
          <a:xfrm>
            <a:off x="1303595" y="1334215"/>
            <a:ext cx="3318536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2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Juguemos y aprendamos…</a:t>
            </a:r>
            <a:endParaRPr lang="es-ES" sz="20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464656" y="1880461"/>
            <a:ext cx="5259993" cy="31769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5 Rectángulo redondeado">
            <a:hlinkClick r:id="rId4"/>
          </p:cNvPr>
          <p:cNvSpPr/>
          <p:nvPr/>
        </p:nvSpPr>
        <p:spPr>
          <a:xfrm>
            <a:off x="4978583" y="2404677"/>
            <a:ext cx="1229988" cy="29678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b="1" dirty="0">
                <a:solidFill>
                  <a:schemeClr val="accent1"/>
                </a:solidFill>
              </a:rPr>
              <a:t>Dale </a:t>
            </a:r>
            <a:r>
              <a:rPr lang="es-PE" b="1" dirty="0" err="1">
                <a:solidFill>
                  <a:schemeClr val="accent1"/>
                </a:solidFill>
              </a:rPr>
              <a:t>click</a:t>
            </a:r>
            <a:endParaRPr lang="es-PE" b="1" dirty="0">
              <a:solidFill>
                <a:schemeClr val="accent1"/>
              </a:solidFill>
            </a:endParaRPr>
          </a:p>
        </p:txBody>
      </p:sp>
      <p:sp>
        <p:nvSpPr>
          <p:cNvPr id="7" name="Rectángulo 1">
            <a:extLst>
              <a:ext uri="{FF2B5EF4-FFF2-40B4-BE49-F238E27FC236}">
                <a16:creationId xmlns:a16="http://schemas.microsoft.com/office/drawing/2014/main" id="{A2E71349-4E5A-4CCD-A6FC-47BB30BEEAD0}"/>
              </a:ext>
            </a:extLst>
          </p:cNvPr>
          <p:cNvSpPr/>
          <p:nvPr/>
        </p:nvSpPr>
        <p:spPr>
          <a:xfrm>
            <a:off x="1303595" y="622649"/>
            <a:ext cx="4830169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Aprendizaje por Refuerzo</a:t>
            </a:r>
            <a:endParaRPr lang="es-ES" sz="32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51506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número de diapositiva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29</a:t>
            </a:fld>
            <a:endParaRPr lang="es-PE" dirty="0"/>
          </a:p>
        </p:txBody>
      </p:sp>
      <p:sp>
        <p:nvSpPr>
          <p:cNvPr id="4" name="Rectángulo 1"/>
          <p:cNvSpPr/>
          <p:nvPr/>
        </p:nvSpPr>
        <p:spPr>
          <a:xfrm>
            <a:off x="1092616" y="633733"/>
            <a:ext cx="7697941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Fases de Desarrollo de un Modelo de ML</a:t>
            </a:r>
            <a:endParaRPr lang="es-ES" sz="32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6" name="Shape 147"/>
          <p:cNvSpPr/>
          <p:nvPr/>
        </p:nvSpPr>
        <p:spPr>
          <a:xfrm>
            <a:off x="407525" y="2453925"/>
            <a:ext cx="1321500" cy="473700"/>
          </a:xfrm>
          <a:prstGeom prst="roundRect">
            <a:avLst>
              <a:gd name="adj" fmla="val 16667"/>
            </a:avLst>
          </a:prstGeom>
          <a:solidFill>
            <a:schemeClr val="bg1">
              <a:lumMod val="95000"/>
            </a:schemeClr>
          </a:solidFill>
          <a:ln>
            <a:headEnd type="none" w="sm" len="sm"/>
            <a:tailEnd type="none" w="sm" len="sm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tx1"/>
                </a:solidFill>
              </a:rPr>
              <a:t>Adquisición de Datos</a:t>
            </a:r>
            <a:endParaRPr sz="1200">
              <a:solidFill>
                <a:schemeClr val="tx1"/>
              </a:solidFill>
            </a:endParaRPr>
          </a:p>
        </p:txBody>
      </p:sp>
      <p:cxnSp>
        <p:nvCxnSpPr>
          <p:cNvPr id="17" name="Shape 148"/>
          <p:cNvCxnSpPr>
            <a:stCxn id="16" idx="3"/>
            <a:endCxn id="18" idx="1"/>
          </p:cNvCxnSpPr>
          <p:nvPr/>
        </p:nvCxnSpPr>
        <p:spPr>
          <a:xfrm>
            <a:off x="1729025" y="2690775"/>
            <a:ext cx="330600" cy="0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Shape 149"/>
          <p:cNvSpPr/>
          <p:nvPr/>
        </p:nvSpPr>
        <p:spPr>
          <a:xfrm>
            <a:off x="2059625" y="2453925"/>
            <a:ext cx="1321500" cy="473700"/>
          </a:xfrm>
          <a:prstGeom prst="roundRect">
            <a:avLst>
              <a:gd name="adj" fmla="val 16667"/>
            </a:avLst>
          </a:prstGeom>
          <a:solidFill>
            <a:schemeClr val="bg1">
              <a:lumMod val="95000"/>
            </a:schemeClr>
          </a:solidFill>
          <a:ln>
            <a:headEnd type="none" w="sm" len="sm"/>
            <a:tailEnd type="none" w="sm" len="sm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s-PE" sz="1200" dirty="0">
                <a:solidFill>
                  <a:schemeClr val="tx1"/>
                </a:solidFill>
              </a:rPr>
              <a:t>Ingeniería de Variables</a:t>
            </a:r>
          </a:p>
        </p:txBody>
      </p:sp>
      <p:sp>
        <p:nvSpPr>
          <p:cNvPr id="19" name="Shape 150"/>
          <p:cNvSpPr/>
          <p:nvPr/>
        </p:nvSpPr>
        <p:spPr>
          <a:xfrm>
            <a:off x="3711725" y="2453925"/>
            <a:ext cx="1409700" cy="473700"/>
          </a:xfrm>
          <a:prstGeom prst="roundRect">
            <a:avLst>
              <a:gd name="adj" fmla="val 16667"/>
            </a:avLst>
          </a:prstGeom>
          <a:solidFill>
            <a:schemeClr val="bg1">
              <a:lumMod val="95000"/>
            </a:schemeClr>
          </a:solidFill>
          <a:ln>
            <a:headEnd type="none" w="sm" len="sm"/>
            <a:tailEnd type="none" w="sm" len="sm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tx1"/>
                </a:solidFill>
              </a:rPr>
              <a:t>Datos de Entrenamiento</a:t>
            </a:r>
            <a:endParaRPr sz="1200">
              <a:solidFill>
                <a:schemeClr val="tx1"/>
              </a:solidFill>
            </a:endParaRPr>
          </a:p>
        </p:txBody>
      </p:sp>
      <p:sp>
        <p:nvSpPr>
          <p:cNvPr id="20" name="Shape 151"/>
          <p:cNvSpPr/>
          <p:nvPr/>
        </p:nvSpPr>
        <p:spPr>
          <a:xfrm>
            <a:off x="3711725" y="1549000"/>
            <a:ext cx="1409700" cy="473700"/>
          </a:xfrm>
          <a:prstGeom prst="roundRect">
            <a:avLst>
              <a:gd name="adj" fmla="val 16667"/>
            </a:avLst>
          </a:prstGeom>
          <a:solidFill>
            <a:schemeClr val="bg1">
              <a:lumMod val="95000"/>
            </a:schemeClr>
          </a:solidFill>
          <a:ln>
            <a:headEnd type="none" w="sm" len="sm"/>
            <a:tailEnd type="none" w="sm" len="sm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tx1"/>
                </a:solidFill>
              </a:rPr>
              <a:t>Datos de Prueba</a:t>
            </a:r>
            <a:endParaRPr sz="1200">
              <a:solidFill>
                <a:schemeClr val="tx1"/>
              </a:solidFill>
            </a:endParaRPr>
          </a:p>
        </p:txBody>
      </p:sp>
      <p:sp>
        <p:nvSpPr>
          <p:cNvPr id="21" name="Shape 152"/>
          <p:cNvSpPr/>
          <p:nvPr/>
        </p:nvSpPr>
        <p:spPr>
          <a:xfrm>
            <a:off x="5540125" y="2453925"/>
            <a:ext cx="1409700" cy="473700"/>
          </a:xfrm>
          <a:prstGeom prst="roundRect">
            <a:avLst>
              <a:gd name="adj" fmla="val 16667"/>
            </a:avLst>
          </a:prstGeom>
          <a:solidFill>
            <a:schemeClr val="bg1">
              <a:lumMod val="95000"/>
            </a:schemeClr>
          </a:solidFill>
          <a:ln>
            <a:headEnd type="none" w="sm" len="sm"/>
            <a:tailEnd type="none" w="sm" len="sm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tx1"/>
                </a:solidFill>
              </a:rPr>
              <a:t>Entrenamiento</a:t>
            </a:r>
            <a:endParaRPr sz="1200">
              <a:solidFill>
                <a:schemeClr val="tx1"/>
              </a:solidFill>
            </a:endParaRPr>
          </a:p>
        </p:txBody>
      </p:sp>
      <p:sp>
        <p:nvSpPr>
          <p:cNvPr id="22" name="Shape 153"/>
          <p:cNvSpPr/>
          <p:nvPr/>
        </p:nvSpPr>
        <p:spPr>
          <a:xfrm>
            <a:off x="7368525" y="2453925"/>
            <a:ext cx="1409700" cy="473700"/>
          </a:xfrm>
          <a:prstGeom prst="roundRect">
            <a:avLst>
              <a:gd name="adj" fmla="val 16667"/>
            </a:avLst>
          </a:prstGeom>
          <a:solidFill>
            <a:schemeClr val="bg1">
              <a:lumMod val="95000"/>
            </a:schemeClr>
          </a:solidFill>
          <a:ln>
            <a:headEnd type="none" w="sm" len="sm"/>
            <a:tailEnd type="none" w="sm" len="sm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tx1"/>
                </a:solidFill>
              </a:rPr>
              <a:t>Evaluación de Modelos</a:t>
            </a:r>
            <a:endParaRPr sz="1200">
              <a:solidFill>
                <a:schemeClr val="tx1"/>
              </a:solidFill>
            </a:endParaRPr>
          </a:p>
        </p:txBody>
      </p:sp>
      <p:sp>
        <p:nvSpPr>
          <p:cNvPr id="23" name="Shape 154"/>
          <p:cNvSpPr/>
          <p:nvPr/>
        </p:nvSpPr>
        <p:spPr>
          <a:xfrm>
            <a:off x="7368525" y="4212125"/>
            <a:ext cx="1409700" cy="473700"/>
          </a:xfrm>
          <a:prstGeom prst="roundRect">
            <a:avLst>
              <a:gd name="adj" fmla="val 16667"/>
            </a:avLst>
          </a:prstGeom>
          <a:solidFill>
            <a:schemeClr val="bg1">
              <a:lumMod val="95000"/>
            </a:schemeClr>
          </a:solidFill>
          <a:ln>
            <a:headEnd type="none" w="sm" len="sm"/>
            <a:tailEnd type="none" w="sm" len="sm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tx1"/>
                </a:solidFill>
              </a:rPr>
              <a:t>Despliegue del Modelo</a:t>
            </a:r>
            <a:endParaRPr sz="1200">
              <a:solidFill>
                <a:schemeClr val="tx1"/>
              </a:solidFill>
            </a:endParaRPr>
          </a:p>
        </p:txBody>
      </p:sp>
      <p:cxnSp>
        <p:nvCxnSpPr>
          <p:cNvPr id="24" name="Shape 155"/>
          <p:cNvCxnSpPr>
            <a:stCxn id="18" idx="3"/>
            <a:endCxn id="19" idx="1"/>
          </p:cNvCxnSpPr>
          <p:nvPr/>
        </p:nvCxnSpPr>
        <p:spPr>
          <a:xfrm>
            <a:off x="3381125" y="2690775"/>
            <a:ext cx="330600" cy="0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hape 156"/>
          <p:cNvCxnSpPr>
            <a:stCxn id="19" idx="3"/>
            <a:endCxn id="21" idx="1"/>
          </p:cNvCxnSpPr>
          <p:nvPr/>
        </p:nvCxnSpPr>
        <p:spPr>
          <a:xfrm>
            <a:off x="5121425" y="2690775"/>
            <a:ext cx="418800" cy="0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hape 157"/>
          <p:cNvCxnSpPr>
            <a:stCxn id="21" idx="3"/>
            <a:endCxn id="22" idx="1"/>
          </p:cNvCxnSpPr>
          <p:nvPr/>
        </p:nvCxnSpPr>
        <p:spPr>
          <a:xfrm>
            <a:off x="6949825" y="2690775"/>
            <a:ext cx="418800" cy="0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Shape 158"/>
          <p:cNvCxnSpPr>
            <a:stCxn id="20" idx="3"/>
            <a:endCxn id="22" idx="0"/>
          </p:cNvCxnSpPr>
          <p:nvPr/>
        </p:nvCxnSpPr>
        <p:spPr>
          <a:xfrm>
            <a:off x="5121425" y="1785850"/>
            <a:ext cx="2952000" cy="668100"/>
          </a:xfrm>
          <a:prstGeom prst="bentConnector2">
            <a:avLst/>
          </a:prstGeom>
          <a:ln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Shape 159"/>
          <p:cNvCxnSpPr>
            <a:stCxn id="22" idx="2"/>
            <a:endCxn id="21" idx="2"/>
          </p:cNvCxnSpPr>
          <p:nvPr/>
        </p:nvCxnSpPr>
        <p:spPr>
          <a:xfrm rot="5400000">
            <a:off x="7158825" y="2013675"/>
            <a:ext cx="600" cy="1828500"/>
          </a:xfrm>
          <a:prstGeom prst="curvedConnector3">
            <a:avLst>
              <a:gd name="adj1" fmla="val 39687500"/>
            </a:avLst>
          </a:prstGeom>
          <a:ln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Shape 160"/>
          <p:cNvCxnSpPr>
            <a:stCxn id="22" idx="2"/>
            <a:endCxn id="23" idx="0"/>
          </p:cNvCxnSpPr>
          <p:nvPr/>
        </p:nvCxnSpPr>
        <p:spPr>
          <a:xfrm>
            <a:off x="8073375" y="2927625"/>
            <a:ext cx="0" cy="1284600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Shape 161"/>
          <p:cNvCxnSpPr>
            <a:stCxn id="18" idx="0"/>
            <a:endCxn id="20" idx="1"/>
          </p:cNvCxnSpPr>
          <p:nvPr/>
        </p:nvCxnSpPr>
        <p:spPr>
          <a:xfrm rot="-5400000">
            <a:off x="2882075" y="1624125"/>
            <a:ext cx="668100" cy="991500"/>
          </a:xfrm>
          <a:prstGeom prst="bentConnector2">
            <a:avLst/>
          </a:prstGeom>
          <a:ln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1" name="Shape 162"/>
          <p:cNvSpPr txBox="1"/>
          <p:nvPr/>
        </p:nvSpPr>
        <p:spPr>
          <a:xfrm>
            <a:off x="6476175" y="3253150"/>
            <a:ext cx="1597200" cy="39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dirty="0"/>
              <a:t>Ajuste de Hiper Parámetros</a:t>
            </a:r>
            <a:endParaRPr sz="1200" dirty="0"/>
          </a:p>
        </p:txBody>
      </p:sp>
      <p:pic>
        <p:nvPicPr>
          <p:cNvPr id="32" name="Shape 30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36400" y="160702"/>
            <a:ext cx="485896" cy="5061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233264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esultado de imagen para conocerno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0962" y="1124975"/>
            <a:ext cx="3882029" cy="2247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4" name="Shape 3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36400" y="267700"/>
            <a:ext cx="485896" cy="50610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ángulo 1"/>
          <p:cNvSpPr/>
          <p:nvPr/>
        </p:nvSpPr>
        <p:spPr>
          <a:xfrm>
            <a:off x="1042357" y="595430"/>
            <a:ext cx="4646126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3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Vamos a conocernos…</a:t>
            </a:r>
            <a:endParaRPr lang="es-ES" sz="32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584200" y="1892300"/>
            <a:ext cx="15712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PE" sz="2000" dirty="0">
                <a:solidFill>
                  <a:srgbClr val="002060"/>
                </a:solidFill>
              </a:rPr>
              <a:t>Nombres</a:t>
            </a:r>
          </a:p>
        </p:txBody>
      </p:sp>
      <p:sp>
        <p:nvSpPr>
          <p:cNvPr id="4" name="CuadroTexto 3"/>
          <p:cNvSpPr txBox="1"/>
          <p:nvPr/>
        </p:nvSpPr>
        <p:spPr>
          <a:xfrm>
            <a:off x="584200" y="2642164"/>
            <a:ext cx="38539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PE" sz="2000" dirty="0">
                <a:solidFill>
                  <a:srgbClr val="002060"/>
                </a:solidFill>
              </a:rPr>
              <a:t>Estudios/Experiencia laboral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584200" y="3366064"/>
            <a:ext cx="51042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PE" sz="2000" dirty="0">
                <a:solidFill>
                  <a:srgbClr val="002060"/>
                </a:solidFill>
              </a:rPr>
              <a:t>¿Por qué te interesa Machine </a:t>
            </a:r>
            <a:r>
              <a:rPr lang="es-PE" sz="2000" dirty="0" err="1">
                <a:solidFill>
                  <a:srgbClr val="002060"/>
                </a:solidFill>
              </a:rPr>
              <a:t>Learning</a:t>
            </a:r>
            <a:r>
              <a:rPr lang="es-PE" sz="2000" dirty="0">
                <a:solidFill>
                  <a:srgbClr val="002060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0928573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 descr="Resultado de imagen para tensorflow python 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7119" y="2985494"/>
            <a:ext cx="579438" cy="482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8" descr="Resultado de imagen para scikit learn png python 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3687" y="1854534"/>
            <a:ext cx="1487100" cy="530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055" y="3014042"/>
            <a:ext cx="839547" cy="5247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2 Marcador de número de diapositiva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30</a:t>
            </a:fld>
            <a:endParaRPr lang="es-PE" dirty="0"/>
          </a:p>
        </p:txBody>
      </p:sp>
      <p:sp>
        <p:nvSpPr>
          <p:cNvPr id="4" name="Rectángulo 1"/>
          <p:cNvSpPr/>
          <p:nvPr/>
        </p:nvSpPr>
        <p:spPr>
          <a:xfrm>
            <a:off x="1092616" y="633733"/>
            <a:ext cx="7697941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Fases de Desarrollo de un Modelo de ML</a:t>
            </a:r>
            <a:endParaRPr lang="es-ES" sz="32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6" name="Shape 147"/>
          <p:cNvSpPr/>
          <p:nvPr/>
        </p:nvSpPr>
        <p:spPr>
          <a:xfrm>
            <a:off x="407525" y="2453925"/>
            <a:ext cx="1321500" cy="473700"/>
          </a:xfrm>
          <a:prstGeom prst="roundRect">
            <a:avLst>
              <a:gd name="adj" fmla="val 16667"/>
            </a:avLst>
          </a:prstGeom>
          <a:solidFill>
            <a:schemeClr val="bg1">
              <a:lumMod val="95000"/>
            </a:schemeClr>
          </a:solidFill>
          <a:ln>
            <a:headEnd type="none" w="sm" len="sm"/>
            <a:tailEnd type="none" w="sm" len="sm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dirty="0">
                <a:solidFill>
                  <a:schemeClr val="tx1"/>
                </a:solidFill>
              </a:rPr>
              <a:t>Adquisición de Datos</a:t>
            </a:r>
            <a:endParaRPr sz="1200" dirty="0">
              <a:solidFill>
                <a:schemeClr val="tx1"/>
              </a:solidFill>
            </a:endParaRPr>
          </a:p>
        </p:txBody>
      </p:sp>
      <p:cxnSp>
        <p:nvCxnSpPr>
          <p:cNvPr id="17" name="Shape 148"/>
          <p:cNvCxnSpPr>
            <a:stCxn id="16" idx="3"/>
            <a:endCxn id="18" idx="1"/>
          </p:cNvCxnSpPr>
          <p:nvPr/>
        </p:nvCxnSpPr>
        <p:spPr>
          <a:xfrm>
            <a:off x="1729025" y="2690775"/>
            <a:ext cx="330600" cy="0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Shape 149"/>
          <p:cNvSpPr/>
          <p:nvPr/>
        </p:nvSpPr>
        <p:spPr>
          <a:xfrm>
            <a:off x="2059625" y="2453925"/>
            <a:ext cx="1321500" cy="473700"/>
          </a:xfrm>
          <a:prstGeom prst="roundRect">
            <a:avLst>
              <a:gd name="adj" fmla="val 16667"/>
            </a:avLst>
          </a:prstGeom>
          <a:solidFill>
            <a:schemeClr val="bg1">
              <a:lumMod val="95000"/>
            </a:schemeClr>
          </a:solidFill>
          <a:ln>
            <a:headEnd type="none" w="sm" len="sm"/>
            <a:tailEnd type="none" w="sm" len="sm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dirty="0">
                <a:solidFill>
                  <a:schemeClr val="tx1"/>
                </a:solidFill>
              </a:rPr>
              <a:t>Ingeniería de Variables</a:t>
            </a:r>
            <a:endParaRPr sz="1200" dirty="0">
              <a:solidFill>
                <a:schemeClr val="tx1"/>
              </a:solidFill>
            </a:endParaRPr>
          </a:p>
        </p:txBody>
      </p:sp>
      <p:sp>
        <p:nvSpPr>
          <p:cNvPr id="19" name="Shape 150"/>
          <p:cNvSpPr/>
          <p:nvPr/>
        </p:nvSpPr>
        <p:spPr>
          <a:xfrm>
            <a:off x="3711725" y="2453925"/>
            <a:ext cx="1409700" cy="473700"/>
          </a:xfrm>
          <a:prstGeom prst="roundRect">
            <a:avLst>
              <a:gd name="adj" fmla="val 16667"/>
            </a:avLst>
          </a:prstGeom>
          <a:solidFill>
            <a:schemeClr val="bg1">
              <a:lumMod val="95000"/>
            </a:schemeClr>
          </a:solidFill>
          <a:ln>
            <a:headEnd type="none" w="sm" len="sm"/>
            <a:tailEnd type="none" w="sm" len="sm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tx1"/>
                </a:solidFill>
              </a:rPr>
              <a:t>Datos de Entrenamiento</a:t>
            </a:r>
            <a:endParaRPr sz="1200">
              <a:solidFill>
                <a:schemeClr val="tx1"/>
              </a:solidFill>
            </a:endParaRPr>
          </a:p>
        </p:txBody>
      </p:sp>
      <p:sp>
        <p:nvSpPr>
          <p:cNvPr id="20" name="Shape 151"/>
          <p:cNvSpPr/>
          <p:nvPr/>
        </p:nvSpPr>
        <p:spPr>
          <a:xfrm>
            <a:off x="3711725" y="1549000"/>
            <a:ext cx="1409700" cy="473700"/>
          </a:xfrm>
          <a:prstGeom prst="roundRect">
            <a:avLst>
              <a:gd name="adj" fmla="val 16667"/>
            </a:avLst>
          </a:prstGeom>
          <a:solidFill>
            <a:schemeClr val="bg1">
              <a:lumMod val="95000"/>
            </a:schemeClr>
          </a:solidFill>
          <a:ln>
            <a:headEnd type="none" w="sm" len="sm"/>
            <a:tailEnd type="none" w="sm" len="sm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tx1"/>
                </a:solidFill>
              </a:rPr>
              <a:t>Datos de Prueba</a:t>
            </a:r>
            <a:endParaRPr sz="1200">
              <a:solidFill>
                <a:schemeClr val="tx1"/>
              </a:solidFill>
            </a:endParaRPr>
          </a:p>
        </p:txBody>
      </p:sp>
      <p:sp>
        <p:nvSpPr>
          <p:cNvPr id="21" name="Shape 152"/>
          <p:cNvSpPr/>
          <p:nvPr/>
        </p:nvSpPr>
        <p:spPr>
          <a:xfrm>
            <a:off x="5540125" y="2453925"/>
            <a:ext cx="1409700" cy="473700"/>
          </a:xfrm>
          <a:prstGeom prst="roundRect">
            <a:avLst>
              <a:gd name="adj" fmla="val 16667"/>
            </a:avLst>
          </a:prstGeom>
          <a:solidFill>
            <a:schemeClr val="bg1">
              <a:lumMod val="95000"/>
            </a:schemeClr>
          </a:solidFill>
          <a:ln>
            <a:headEnd type="none" w="sm" len="sm"/>
            <a:tailEnd type="none" w="sm" len="sm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tx1"/>
                </a:solidFill>
              </a:rPr>
              <a:t>Entrenamiento</a:t>
            </a:r>
            <a:endParaRPr sz="1200">
              <a:solidFill>
                <a:schemeClr val="tx1"/>
              </a:solidFill>
            </a:endParaRPr>
          </a:p>
        </p:txBody>
      </p:sp>
      <p:sp>
        <p:nvSpPr>
          <p:cNvPr id="22" name="Shape 153"/>
          <p:cNvSpPr/>
          <p:nvPr/>
        </p:nvSpPr>
        <p:spPr>
          <a:xfrm>
            <a:off x="7368525" y="2453925"/>
            <a:ext cx="1409700" cy="473700"/>
          </a:xfrm>
          <a:prstGeom prst="roundRect">
            <a:avLst>
              <a:gd name="adj" fmla="val 16667"/>
            </a:avLst>
          </a:prstGeom>
          <a:solidFill>
            <a:schemeClr val="bg1">
              <a:lumMod val="95000"/>
            </a:schemeClr>
          </a:solidFill>
          <a:ln>
            <a:headEnd type="none" w="sm" len="sm"/>
            <a:tailEnd type="none" w="sm" len="sm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tx1"/>
                </a:solidFill>
              </a:rPr>
              <a:t>Evaluación de Modelos</a:t>
            </a:r>
            <a:endParaRPr sz="1200">
              <a:solidFill>
                <a:schemeClr val="tx1"/>
              </a:solidFill>
            </a:endParaRPr>
          </a:p>
        </p:txBody>
      </p:sp>
      <p:sp>
        <p:nvSpPr>
          <p:cNvPr id="23" name="Shape 154"/>
          <p:cNvSpPr/>
          <p:nvPr/>
        </p:nvSpPr>
        <p:spPr>
          <a:xfrm>
            <a:off x="7368525" y="4212125"/>
            <a:ext cx="1409700" cy="473700"/>
          </a:xfrm>
          <a:prstGeom prst="roundRect">
            <a:avLst>
              <a:gd name="adj" fmla="val 16667"/>
            </a:avLst>
          </a:prstGeom>
          <a:solidFill>
            <a:schemeClr val="bg1">
              <a:lumMod val="95000"/>
            </a:schemeClr>
          </a:solidFill>
          <a:ln>
            <a:headEnd type="none" w="sm" len="sm"/>
            <a:tailEnd type="none" w="sm" len="sm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tx1"/>
                </a:solidFill>
              </a:rPr>
              <a:t>Despliegue del Modelo</a:t>
            </a:r>
            <a:endParaRPr sz="1200">
              <a:solidFill>
                <a:schemeClr val="tx1"/>
              </a:solidFill>
            </a:endParaRPr>
          </a:p>
        </p:txBody>
      </p:sp>
      <p:cxnSp>
        <p:nvCxnSpPr>
          <p:cNvPr id="24" name="Shape 155"/>
          <p:cNvCxnSpPr>
            <a:stCxn id="18" idx="3"/>
            <a:endCxn id="19" idx="1"/>
          </p:cNvCxnSpPr>
          <p:nvPr/>
        </p:nvCxnSpPr>
        <p:spPr>
          <a:xfrm>
            <a:off x="3381125" y="2690775"/>
            <a:ext cx="330600" cy="0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hape 156"/>
          <p:cNvCxnSpPr>
            <a:stCxn id="19" idx="3"/>
            <a:endCxn id="21" idx="1"/>
          </p:cNvCxnSpPr>
          <p:nvPr/>
        </p:nvCxnSpPr>
        <p:spPr>
          <a:xfrm>
            <a:off x="5121425" y="2690775"/>
            <a:ext cx="418800" cy="0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hape 157"/>
          <p:cNvCxnSpPr>
            <a:stCxn id="21" idx="3"/>
            <a:endCxn id="22" idx="1"/>
          </p:cNvCxnSpPr>
          <p:nvPr/>
        </p:nvCxnSpPr>
        <p:spPr>
          <a:xfrm>
            <a:off x="6949825" y="2690775"/>
            <a:ext cx="418800" cy="0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Shape 158"/>
          <p:cNvCxnSpPr>
            <a:stCxn id="20" idx="3"/>
            <a:endCxn id="22" idx="0"/>
          </p:cNvCxnSpPr>
          <p:nvPr/>
        </p:nvCxnSpPr>
        <p:spPr>
          <a:xfrm>
            <a:off x="5121425" y="1785850"/>
            <a:ext cx="2952000" cy="668100"/>
          </a:xfrm>
          <a:prstGeom prst="bentConnector2">
            <a:avLst/>
          </a:prstGeom>
          <a:ln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Shape 159"/>
          <p:cNvCxnSpPr>
            <a:stCxn id="22" idx="2"/>
            <a:endCxn id="21" idx="2"/>
          </p:cNvCxnSpPr>
          <p:nvPr/>
        </p:nvCxnSpPr>
        <p:spPr>
          <a:xfrm rot="5400000">
            <a:off x="7158825" y="2013675"/>
            <a:ext cx="600" cy="1828500"/>
          </a:xfrm>
          <a:prstGeom prst="curvedConnector3">
            <a:avLst>
              <a:gd name="adj1" fmla="val 39687500"/>
            </a:avLst>
          </a:prstGeom>
          <a:ln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Shape 160"/>
          <p:cNvCxnSpPr>
            <a:stCxn id="22" idx="2"/>
            <a:endCxn id="23" idx="0"/>
          </p:cNvCxnSpPr>
          <p:nvPr/>
        </p:nvCxnSpPr>
        <p:spPr>
          <a:xfrm>
            <a:off x="8073375" y="2927625"/>
            <a:ext cx="0" cy="1284600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Shape 161"/>
          <p:cNvCxnSpPr>
            <a:stCxn id="18" idx="0"/>
            <a:endCxn id="20" idx="1"/>
          </p:cNvCxnSpPr>
          <p:nvPr/>
        </p:nvCxnSpPr>
        <p:spPr>
          <a:xfrm rot="-5400000">
            <a:off x="2882075" y="1624125"/>
            <a:ext cx="668100" cy="991500"/>
          </a:xfrm>
          <a:prstGeom prst="bentConnector2">
            <a:avLst/>
          </a:prstGeom>
          <a:ln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1" name="Shape 162"/>
          <p:cNvSpPr txBox="1"/>
          <p:nvPr/>
        </p:nvSpPr>
        <p:spPr>
          <a:xfrm>
            <a:off x="6476175" y="3253150"/>
            <a:ext cx="1597200" cy="39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Ajuste de Hiper Parámetros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804" y="3045208"/>
            <a:ext cx="967267" cy="6045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 descr="Resultado de imagen para numpy python 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40" t="16019"/>
          <a:stretch/>
        </p:blipFill>
        <p:spPr bwMode="auto">
          <a:xfrm>
            <a:off x="1756924" y="3627136"/>
            <a:ext cx="981808" cy="47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esultado de imagen para seaborn python pn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24" t="49887" r="58545" b="26279"/>
          <a:stretch/>
        </p:blipFill>
        <p:spPr bwMode="auto">
          <a:xfrm>
            <a:off x="2777317" y="3014042"/>
            <a:ext cx="726294" cy="581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6" descr="Resultado de imagen para seaborn python pn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34" t="50548" r="15616" b="25618"/>
          <a:stretch/>
        </p:blipFill>
        <p:spPr bwMode="auto">
          <a:xfrm>
            <a:off x="1897898" y="4087958"/>
            <a:ext cx="1461391" cy="458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6" descr="Resultado de imagen para seaborn python pn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250" t="988" r="18999" b="78649"/>
          <a:stretch/>
        </p:blipFill>
        <p:spPr bwMode="auto">
          <a:xfrm>
            <a:off x="2734503" y="3665820"/>
            <a:ext cx="811922" cy="391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Resultado de imagen para scikit learn png python 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4052" y="4448975"/>
            <a:ext cx="1487100" cy="530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8" descr="Resultado de imagen para scikit learn png python 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5270" y="3055907"/>
            <a:ext cx="1196155" cy="426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8" descr="Resultado de imagen para scikit learn png python 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7250" y="1942398"/>
            <a:ext cx="1145350" cy="408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6" descr="Resultado de imagen para seaborn python pn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24" t="49887" r="58545" b="26279"/>
          <a:stretch/>
        </p:blipFill>
        <p:spPr bwMode="auto">
          <a:xfrm>
            <a:off x="5330825" y="2978391"/>
            <a:ext cx="726294" cy="581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Resultado de imagen para xgboost 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7877" y="3674708"/>
            <a:ext cx="844095" cy="324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Resultado de imagen para azure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8271" y="4080632"/>
            <a:ext cx="789066" cy="450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16" descr="Resultado de imagen para flask python 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7206" y="4722931"/>
            <a:ext cx="819283" cy="320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8" descr="Resultado de imagen para apache spark 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4762" y="4714341"/>
            <a:ext cx="632475" cy="329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Resultado de imagen para github 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056" y="2007150"/>
            <a:ext cx="1134134" cy="421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Resultado de imagen para comet.ml 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2984" y="1579525"/>
            <a:ext cx="946369" cy="544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Resultado de imagen para excel file 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006" y="3768371"/>
            <a:ext cx="488717" cy="488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 descr="Resultado de imagen para database oracle 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448" y="4317074"/>
            <a:ext cx="808932" cy="351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 descr="Resultado de imagen para iot 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155" y="3747392"/>
            <a:ext cx="847332" cy="558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Shape 304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8336400" y="160702"/>
            <a:ext cx="485896" cy="506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2" name="Picture 2" descr="Resultado de imagen para docker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6276" y="4257088"/>
            <a:ext cx="92093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Resultado de imagen para web scraping">
            <a:extLst>
              <a:ext uri="{FF2B5EF4-FFF2-40B4-BE49-F238E27FC236}">
                <a16:creationId xmlns:a16="http://schemas.microsoft.com/office/drawing/2014/main" id="{5F0C5D46-23BF-4620-99F0-D48EA495D6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482" y="4252380"/>
            <a:ext cx="571531" cy="571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Resultado de imagen para git lab">
            <a:extLst>
              <a:ext uri="{FF2B5EF4-FFF2-40B4-BE49-F238E27FC236}">
                <a16:creationId xmlns:a16="http://schemas.microsoft.com/office/drawing/2014/main" id="{AA2C52B9-0DDE-45A7-B5E5-B18ABD22C5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725" y="1675950"/>
            <a:ext cx="662434" cy="611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27141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1"/>
          <p:cNvSpPr/>
          <p:nvPr/>
        </p:nvSpPr>
        <p:spPr>
          <a:xfrm>
            <a:off x="1068275" y="626990"/>
            <a:ext cx="687880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Recursos para seguir aprendiendo…</a:t>
            </a:r>
            <a:endParaRPr lang="es-ES" sz="32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32" name="Shape 3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6400" y="160702"/>
            <a:ext cx="485896" cy="5061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" name="Grupo 37">
            <a:extLst>
              <a:ext uri="{FF2B5EF4-FFF2-40B4-BE49-F238E27FC236}">
                <a16:creationId xmlns:a16="http://schemas.microsoft.com/office/drawing/2014/main" id="{2888972D-BE74-4266-9D3E-870B132EF410}"/>
              </a:ext>
            </a:extLst>
          </p:cNvPr>
          <p:cNvGrpSpPr/>
          <p:nvPr/>
        </p:nvGrpSpPr>
        <p:grpSpPr>
          <a:xfrm>
            <a:off x="3101737" y="3581199"/>
            <a:ext cx="2267687" cy="1253094"/>
            <a:chOff x="4872981" y="1306907"/>
            <a:chExt cx="2267687" cy="1269780"/>
          </a:xfrm>
        </p:grpSpPr>
        <p:pic>
          <p:nvPicPr>
            <p:cNvPr id="33" name="Picture 7" descr="Resultado de imagen para kaggle">
              <a:extLst>
                <a:ext uri="{FF2B5EF4-FFF2-40B4-BE49-F238E27FC236}">
                  <a16:creationId xmlns:a16="http://schemas.microsoft.com/office/drawing/2014/main" id="{86E00ECD-675C-4323-9AAF-0A26D1911F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39355" y="1437332"/>
              <a:ext cx="1170246" cy="4459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Rectángulo 33">
              <a:extLst>
                <a:ext uri="{FF2B5EF4-FFF2-40B4-BE49-F238E27FC236}">
                  <a16:creationId xmlns:a16="http://schemas.microsoft.com/office/drawing/2014/main" id="{B92CF005-105F-4071-BB52-05D12C7DA55E}"/>
                </a:ext>
              </a:extLst>
            </p:cNvPr>
            <p:cNvSpPr/>
            <p:nvPr/>
          </p:nvSpPr>
          <p:spPr>
            <a:xfrm>
              <a:off x="4872981" y="1306907"/>
              <a:ext cx="2267687" cy="12697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pic>
          <p:nvPicPr>
            <p:cNvPr id="8" name="Imagen 7">
              <a:extLst>
                <a:ext uri="{FF2B5EF4-FFF2-40B4-BE49-F238E27FC236}">
                  <a16:creationId xmlns:a16="http://schemas.microsoft.com/office/drawing/2014/main" id="{AD22AADB-8B2F-4ECF-B41E-B472ECCFDC3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039354" y="1967570"/>
              <a:ext cx="1942511" cy="445120"/>
            </a:xfrm>
            <a:prstGeom prst="rect">
              <a:avLst/>
            </a:prstGeom>
          </p:spPr>
        </p:pic>
      </p:grpSp>
      <p:grpSp>
        <p:nvGrpSpPr>
          <p:cNvPr id="37" name="Grupo 36">
            <a:extLst>
              <a:ext uri="{FF2B5EF4-FFF2-40B4-BE49-F238E27FC236}">
                <a16:creationId xmlns:a16="http://schemas.microsoft.com/office/drawing/2014/main" id="{4D025EBD-56C9-4DDF-A523-0D0330504FA5}"/>
              </a:ext>
            </a:extLst>
          </p:cNvPr>
          <p:cNvGrpSpPr/>
          <p:nvPr/>
        </p:nvGrpSpPr>
        <p:grpSpPr>
          <a:xfrm>
            <a:off x="3068350" y="1507033"/>
            <a:ext cx="4749019" cy="1974152"/>
            <a:chOff x="878682" y="1543049"/>
            <a:chExt cx="4749019" cy="1974152"/>
          </a:xfrm>
        </p:grpSpPr>
        <p:pic>
          <p:nvPicPr>
            <p:cNvPr id="1026" name="Picture 2" descr="https://www.analyticsvidhya.com/wp-content/uploads/2016/02/21-199x300.jpg">
              <a:extLst>
                <a:ext uri="{FF2B5EF4-FFF2-40B4-BE49-F238E27FC236}">
                  <a16:creationId xmlns:a16="http://schemas.microsoft.com/office/drawing/2014/main" id="{18460D1B-512F-45BA-9B0E-C7564C89E3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6929" y="1643063"/>
              <a:ext cx="1112733" cy="16774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https://www.analyticsvidhya.com/wp-content/uploads/2016/02/30-246x300.jpg">
              <a:extLst>
                <a:ext uri="{FF2B5EF4-FFF2-40B4-BE49-F238E27FC236}">
                  <a16:creationId xmlns:a16="http://schemas.microsoft.com/office/drawing/2014/main" id="{D52764D5-C6E7-4E4B-890C-6AAEF4DC2E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89470" y="1649267"/>
              <a:ext cx="1380572" cy="16836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ángulo 5">
              <a:extLst>
                <a:ext uri="{FF2B5EF4-FFF2-40B4-BE49-F238E27FC236}">
                  <a16:creationId xmlns:a16="http://schemas.microsoft.com/office/drawing/2014/main" id="{A439716F-6923-41FC-9A8E-3656D18A5D53}"/>
                </a:ext>
              </a:extLst>
            </p:cNvPr>
            <p:cNvSpPr/>
            <p:nvPr/>
          </p:nvSpPr>
          <p:spPr>
            <a:xfrm>
              <a:off x="878682" y="1543049"/>
              <a:ext cx="4749019" cy="197415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pic>
          <p:nvPicPr>
            <p:cNvPr id="13" name="Imagen 12">
              <a:extLst>
                <a:ext uri="{FF2B5EF4-FFF2-40B4-BE49-F238E27FC236}">
                  <a16:creationId xmlns:a16="http://schemas.microsoft.com/office/drawing/2014/main" id="{CF5257CA-E7A6-440C-ADF7-69BAB81F83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129286" y="1643063"/>
              <a:ext cx="1285544" cy="1683624"/>
            </a:xfrm>
            <a:prstGeom prst="rect">
              <a:avLst/>
            </a:prstGeom>
          </p:spPr>
        </p:pic>
      </p:grpSp>
      <p:grpSp>
        <p:nvGrpSpPr>
          <p:cNvPr id="5" name="Grupo 4">
            <a:extLst>
              <a:ext uri="{FF2B5EF4-FFF2-40B4-BE49-F238E27FC236}">
                <a16:creationId xmlns:a16="http://schemas.microsoft.com/office/drawing/2014/main" id="{F5E876FF-3531-4A00-BC47-AA5C9A60AF29}"/>
              </a:ext>
            </a:extLst>
          </p:cNvPr>
          <p:cNvGrpSpPr/>
          <p:nvPr/>
        </p:nvGrpSpPr>
        <p:grpSpPr>
          <a:xfrm>
            <a:off x="695212" y="1507033"/>
            <a:ext cx="2267687" cy="3329988"/>
            <a:chOff x="878092" y="3304701"/>
            <a:chExt cx="2267687" cy="3329988"/>
          </a:xfrm>
        </p:grpSpPr>
        <p:pic>
          <p:nvPicPr>
            <p:cNvPr id="1036" name="Picture 12" descr="Resultado de imagen para coursera">
              <a:extLst>
                <a:ext uri="{FF2B5EF4-FFF2-40B4-BE49-F238E27FC236}">
                  <a16:creationId xmlns:a16="http://schemas.microsoft.com/office/drawing/2014/main" id="{7C1BA4A8-2533-45B4-95FE-9C762C6B10F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6633" y="3505469"/>
              <a:ext cx="2111801" cy="4238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Imagen 35">
              <a:extLst>
                <a:ext uri="{FF2B5EF4-FFF2-40B4-BE49-F238E27FC236}">
                  <a16:creationId xmlns:a16="http://schemas.microsoft.com/office/drawing/2014/main" id="{6445FD2E-3A38-419F-B6C2-AFE30DB0EAF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016930" y="4246527"/>
              <a:ext cx="1640843" cy="476120"/>
            </a:xfrm>
            <a:prstGeom prst="rect">
              <a:avLst/>
            </a:prstGeom>
          </p:spPr>
        </p:pic>
        <p:pic>
          <p:nvPicPr>
            <p:cNvPr id="1040" name="Picture 16" descr="Resultado de imagen para datacamp">
              <a:extLst>
                <a:ext uri="{FF2B5EF4-FFF2-40B4-BE49-F238E27FC236}">
                  <a16:creationId xmlns:a16="http://schemas.microsoft.com/office/drawing/2014/main" id="{3E845B78-54CE-4E80-8584-644088303F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0484" y="4991868"/>
              <a:ext cx="1977001" cy="4472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2" name="Rectángulo 41">
              <a:extLst>
                <a:ext uri="{FF2B5EF4-FFF2-40B4-BE49-F238E27FC236}">
                  <a16:creationId xmlns:a16="http://schemas.microsoft.com/office/drawing/2014/main" id="{98E0A0D1-79E8-4A78-A79E-53318D4A65B8}"/>
                </a:ext>
              </a:extLst>
            </p:cNvPr>
            <p:cNvSpPr/>
            <p:nvPr/>
          </p:nvSpPr>
          <p:spPr>
            <a:xfrm>
              <a:off x="878092" y="3304701"/>
              <a:ext cx="2267687" cy="332998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</p:grpSp>
      <p:grpSp>
        <p:nvGrpSpPr>
          <p:cNvPr id="39" name="Grupo 38">
            <a:extLst>
              <a:ext uri="{FF2B5EF4-FFF2-40B4-BE49-F238E27FC236}">
                <a16:creationId xmlns:a16="http://schemas.microsoft.com/office/drawing/2014/main" id="{2AA40B78-B113-4C38-8B3D-8EE6674C77DD}"/>
              </a:ext>
            </a:extLst>
          </p:cNvPr>
          <p:cNvGrpSpPr/>
          <p:nvPr/>
        </p:nvGrpSpPr>
        <p:grpSpPr>
          <a:xfrm>
            <a:off x="5549683" y="3581199"/>
            <a:ext cx="2267687" cy="1255822"/>
            <a:chOff x="3373834" y="3656507"/>
            <a:chExt cx="2267687" cy="1255822"/>
          </a:xfrm>
        </p:grpSpPr>
        <p:pic>
          <p:nvPicPr>
            <p:cNvPr id="10" name="Imagen 9">
              <a:extLst>
                <a:ext uri="{FF2B5EF4-FFF2-40B4-BE49-F238E27FC236}">
                  <a16:creationId xmlns:a16="http://schemas.microsoft.com/office/drawing/2014/main" id="{1A7A0918-C835-45E8-BF96-04EE93F6205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539385" y="4251365"/>
              <a:ext cx="1486289" cy="530727"/>
            </a:xfrm>
            <a:prstGeom prst="rect">
              <a:avLst/>
            </a:prstGeom>
          </p:spPr>
        </p:pic>
        <p:pic>
          <p:nvPicPr>
            <p:cNvPr id="12" name="Imagen 11">
              <a:extLst>
                <a:ext uri="{FF2B5EF4-FFF2-40B4-BE49-F238E27FC236}">
                  <a16:creationId xmlns:a16="http://schemas.microsoft.com/office/drawing/2014/main" id="{BB290DF7-100A-4DF2-A99E-2331D17C9DA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539385" y="3769389"/>
              <a:ext cx="1936584" cy="408862"/>
            </a:xfrm>
            <a:prstGeom prst="rect">
              <a:avLst/>
            </a:prstGeom>
          </p:spPr>
        </p:pic>
        <p:sp>
          <p:nvSpPr>
            <p:cNvPr id="44" name="Rectángulo 43">
              <a:extLst>
                <a:ext uri="{FF2B5EF4-FFF2-40B4-BE49-F238E27FC236}">
                  <a16:creationId xmlns:a16="http://schemas.microsoft.com/office/drawing/2014/main" id="{D0C5877D-5FC2-4152-9C96-5D637A2E8B2D}"/>
                </a:ext>
              </a:extLst>
            </p:cNvPr>
            <p:cNvSpPr/>
            <p:nvPr/>
          </p:nvSpPr>
          <p:spPr>
            <a:xfrm>
              <a:off x="3373834" y="3656507"/>
              <a:ext cx="2267687" cy="125582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</p:grpSp>
      <p:pic>
        <p:nvPicPr>
          <p:cNvPr id="3" name="Picture 4" descr="Resultado de imagen para gartner">
            <a:extLst>
              <a:ext uri="{FF2B5EF4-FFF2-40B4-BE49-F238E27FC236}">
                <a16:creationId xmlns:a16="http://schemas.microsoft.com/office/drawing/2014/main" id="{BA1774B5-AE51-4BDB-B5D3-9E2B180BAA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050" y="3674930"/>
            <a:ext cx="1824111" cy="912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48232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número de diapositiva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32</a:t>
            </a:fld>
            <a:endParaRPr lang="es-PE" dirty="0"/>
          </a:p>
        </p:txBody>
      </p:sp>
      <p:pic>
        <p:nvPicPr>
          <p:cNvPr id="32" name="Shape 30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36400" y="160702"/>
            <a:ext cx="485896" cy="50610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ángulo 1"/>
          <p:cNvSpPr/>
          <p:nvPr/>
        </p:nvSpPr>
        <p:spPr>
          <a:xfrm>
            <a:off x="1448030" y="1750490"/>
            <a:ext cx="6186309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0" cap="none" spc="0" dirty="0">
                <a:ln w="0"/>
                <a:solidFill>
                  <a:schemeClr val="bg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Módulo 2:</a:t>
            </a:r>
          </a:p>
          <a:p>
            <a:pPr algn="ctr"/>
            <a:r>
              <a:rPr lang="es-PE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Librerías de Python</a:t>
            </a:r>
            <a:endParaRPr lang="es-ES" sz="54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391609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número de diapositiva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33</a:t>
            </a:fld>
            <a:endParaRPr lang="es-PE"/>
          </a:p>
        </p:txBody>
      </p:sp>
      <p:sp>
        <p:nvSpPr>
          <p:cNvPr id="4" name="Rectángulo 1"/>
          <p:cNvSpPr/>
          <p:nvPr/>
        </p:nvSpPr>
        <p:spPr>
          <a:xfrm>
            <a:off x="1323653" y="633041"/>
            <a:ext cx="4785285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Instalación de Anaconda </a:t>
            </a:r>
          </a:p>
        </p:txBody>
      </p:sp>
      <p:pic>
        <p:nvPicPr>
          <p:cNvPr id="5" name="Shape 186"/>
          <p:cNvPicPr preferRelativeResize="0"/>
          <p:nvPr/>
        </p:nvPicPr>
        <p:blipFill rotWithShape="1">
          <a:blip r:embed="rId2">
            <a:alphaModFix/>
          </a:blip>
          <a:srcRect t="7199" b="7199"/>
          <a:stretch/>
        </p:blipFill>
        <p:spPr>
          <a:xfrm>
            <a:off x="1036290" y="3297199"/>
            <a:ext cx="2267742" cy="1088143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92"/>
          <p:cNvSpPr txBox="1">
            <a:spLocks/>
          </p:cNvSpPr>
          <p:nvPr/>
        </p:nvSpPr>
        <p:spPr>
          <a:xfrm>
            <a:off x="311700" y="1569317"/>
            <a:ext cx="8520600" cy="15625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just"/>
            <a:r>
              <a:rPr lang="es-PE" sz="1600" dirty="0" err="1"/>
              <a:t>Conda</a:t>
            </a:r>
            <a:r>
              <a:rPr lang="es-PE" sz="1600" dirty="0"/>
              <a:t> es una distribución de paquetes científicos, entre ellos, Python. </a:t>
            </a:r>
            <a:r>
              <a:rPr lang="es-PE" sz="1600" dirty="0" err="1"/>
              <a:t>Conda</a:t>
            </a:r>
            <a:r>
              <a:rPr lang="es-PE" sz="1600" dirty="0"/>
              <a:t> para Python incluye una variedad de paquetes muy útiles: </a:t>
            </a:r>
            <a:r>
              <a:rPr lang="es-PE" sz="1600" dirty="0" err="1"/>
              <a:t>Virtualenv</a:t>
            </a:r>
            <a:r>
              <a:rPr lang="es-PE" sz="1600" dirty="0"/>
              <a:t>, Pandas, </a:t>
            </a:r>
            <a:r>
              <a:rPr lang="es-PE" sz="1600" dirty="0" err="1"/>
              <a:t>Jupyter</a:t>
            </a:r>
            <a:r>
              <a:rPr lang="es-PE" sz="1600" dirty="0"/>
              <a:t> y más.</a:t>
            </a:r>
          </a:p>
          <a:p>
            <a:pPr algn="just"/>
            <a:endParaRPr lang="es-PE" sz="1600" dirty="0"/>
          </a:p>
          <a:p>
            <a:pPr algn="just"/>
            <a:r>
              <a:rPr lang="es-PE" sz="1600" dirty="0" err="1"/>
              <a:t>Miniconda</a:t>
            </a:r>
            <a:r>
              <a:rPr lang="es-PE" sz="1600" dirty="0"/>
              <a:t> es una versión básica, que únicamente incluye a </a:t>
            </a:r>
            <a:r>
              <a:rPr lang="es-PE" sz="1600" dirty="0" err="1"/>
              <a:t>conda</a:t>
            </a:r>
            <a:r>
              <a:rPr lang="es-PE" sz="1600" dirty="0"/>
              <a:t>, Python y otros paquetes básicos. Anaconda es la versión completa e incluye mas de 150 paquetes.</a:t>
            </a:r>
          </a:p>
        </p:txBody>
      </p:sp>
      <p:sp>
        <p:nvSpPr>
          <p:cNvPr id="2" name="1 Rectángulo">
            <a:hlinkClick r:id="rId3"/>
          </p:cNvPr>
          <p:cNvSpPr/>
          <p:nvPr/>
        </p:nvSpPr>
        <p:spPr>
          <a:xfrm>
            <a:off x="4740621" y="3626461"/>
            <a:ext cx="335220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PE" b="1" dirty="0">
                <a:solidFill>
                  <a:srgbClr val="00B050"/>
                </a:solidFill>
              </a:rPr>
              <a:t>https://www.continuum.io/downloads</a:t>
            </a:r>
          </a:p>
        </p:txBody>
      </p:sp>
      <p:sp>
        <p:nvSpPr>
          <p:cNvPr id="7" name="6 Rectángulo">
            <a:hlinkClick r:id="rId3"/>
          </p:cNvPr>
          <p:cNvSpPr/>
          <p:nvPr/>
        </p:nvSpPr>
        <p:spPr>
          <a:xfrm>
            <a:off x="4765305" y="4385342"/>
            <a:ext cx="3302831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PE" sz="1050" dirty="0">
                <a:solidFill>
                  <a:srgbClr val="FF0000"/>
                </a:solidFill>
              </a:rPr>
              <a:t>Ojo: Al momento de instalar, habilitar la opción de añadir a variables de entorno.</a:t>
            </a:r>
          </a:p>
        </p:txBody>
      </p:sp>
    </p:spTree>
    <p:extLst>
      <p:ext uri="{BB962C8B-B14F-4D97-AF65-F5344CB8AC3E}">
        <p14:creationId xmlns:p14="http://schemas.microsoft.com/office/powerpoint/2010/main" val="32815800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número de diapositiva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34</a:t>
            </a:fld>
            <a:endParaRPr lang="es-PE"/>
          </a:p>
        </p:txBody>
      </p:sp>
      <p:sp>
        <p:nvSpPr>
          <p:cNvPr id="4" name="Rectángulo 1"/>
          <p:cNvSpPr/>
          <p:nvPr/>
        </p:nvSpPr>
        <p:spPr>
          <a:xfrm>
            <a:off x="1730172" y="633041"/>
            <a:ext cx="3533340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Entornos Virtuales</a:t>
            </a:r>
          </a:p>
        </p:txBody>
      </p:sp>
      <p:sp>
        <p:nvSpPr>
          <p:cNvPr id="5" name="Shape 92"/>
          <p:cNvSpPr txBox="1">
            <a:spLocks/>
          </p:cNvSpPr>
          <p:nvPr/>
        </p:nvSpPr>
        <p:spPr>
          <a:xfrm>
            <a:off x="311700" y="1569317"/>
            <a:ext cx="8520600" cy="15625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just"/>
            <a:r>
              <a:rPr lang="es-PE" sz="1600" dirty="0"/>
              <a:t>Un entorno virtual o ‘virtual </a:t>
            </a:r>
            <a:r>
              <a:rPr lang="es-PE" sz="1600" dirty="0" err="1"/>
              <a:t>environment</a:t>
            </a:r>
            <a:r>
              <a:rPr lang="es-PE" sz="1600" dirty="0"/>
              <a:t>’  es una carpeta en la que se encuentran los ejecutables de </a:t>
            </a:r>
            <a:r>
              <a:rPr lang="es-PE" sz="1600" dirty="0" err="1"/>
              <a:t>python</a:t>
            </a:r>
            <a:r>
              <a:rPr lang="es-PE" sz="1600" dirty="0"/>
              <a:t> y las distintas versiones de las librerías que vayamos a usar. </a:t>
            </a:r>
          </a:p>
          <a:p>
            <a:pPr algn="just"/>
            <a:endParaRPr lang="es-PE" sz="1600" dirty="0"/>
          </a:p>
          <a:p>
            <a:pPr algn="just"/>
            <a:r>
              <a:rPr lang="es-PE" sz="1600" dirty="0"/>
              <a:t>De este modo, podremos estar desarrollando varias aplicaciones con distintas versiones de las librerías, incluso del propio interprete de </a:t>
            </a:r>
            <a:r>
              <a:rPr lang="es-PE" sz="1600" dirty="0" err="1"/>
              <a:t>python</a:t>
            </a:r>
            <a:r>
              <a:rPr lang="es-PE" sz="1600" dirty="0"/>
              <a:t>.</a:t>
            </a:r>
          </a:p>
        </p:txBody>
      </p:sp>
      <p:pic>
        <p:nvPicPr>
          <p:cNvPr id="3073" name="Picture 1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5" t="14294" r="34852" b="6405"/>
          <a:stretch/>
        </p:blipFill>
        <p:spPr bwMode="auto">
          <a:xfrm>
            <a:off x="4848894" y="3131821"/>
            <a:ext cx="2067060" cy="155321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15 CuadroTexto"/>
          <p:cNvSpPr txBox="1"/>
          <p:nvPr/>
        </p:nvSpPr>
        <p:spPr>
          <a:xfrm>
            <a:off x="1390917" y="3640290"/>
            <a:ext cx="24212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b="1" dirty="0">
                <a:solidFill>
                  <a:srgbClr val="00B050"/>
                </a:solidFill>
              </a:rPr>
              <a:t>¿Python 2.7 o Python 3.6?</a:t>
            </a:r>
          </a:p>
        </p:txBody>
      </p:sp>
      <p:pic>
        <p:nvPicPr>
          <p:cNvPr id="20" name="Picture 3" descr="Resultado de imagen para python 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0507" y="4154178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52033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número de diapositiva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35</a:t>
            </a:fld>
            <a:endParaRPr lang="es-PE"/>
          </a:p>
        </p:txBody>
      </p:sp>
      <p:sp>
        <p:nvSpPr>
          <p:cNvPr id="5" name="4 Rectángulo redondeado"/>
          <p:cNvSpPr/>
          <p:nvPr/>
        </p:nvSpPr>
        <p:spPr>
          <a:xfrm>
            <a:off x="1133341" y="2031905"/>
            <a:ext cx="1931829" cy="244698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1000" i="1" dirty="0">
                <a:solidFill>
                  <a:schemeClr val="bg2">
                    <a:lumMod val="50000"/>
                  </a:schemeClr>
                </a:solidFill>
              </a:rPr>
              <a:t>:~$ </a:t>
            </a:r>
            <a:r>
              <a:rPr lang="es-PE" sz="1000" i="1" dirty="0"/>
              <a:t>    </a:t>
            </a:r>
            <a:r>
              <a:rPr lang="es-PE" sz="1000" i="1" dirty="0" err="1">
                <a:solidFill>
                  <a:schemeClr val="bg2">
                    <a:lumMod val="50000"/>
                  </a:schemeClr>
                </a:solidFill>
              </a:rPr>
              <a:t>conda</a:t>
            </a:r>
            <a:r>
              <a:rPr lang="es-PE" sz="1000" i="1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s-PE" sz="1000" i="1" dirty="0" err="1">
                <a:solidFill>
                  <a:schemeClr val="bg2">
                    <a:lumMod val="50000"/>
                  </a:schemeClr>
                </a:solidFill>
              </a:rPr>
              <a:t>update</a:t>
            </a:r>
            <a:r>
              <a:rPr lang="es-PE" sz="1000" i="1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s-PE" sz="1000" i="1" dirty="0" err="1">
                <a:solidFill>
                  <a:schemeClr val="bg2">
                    <a:lumMod val="50000"/>
                  </a:schemeClr>
                </a:solidFill>
              </a:rPr>
              <a:t>conda</a:t>
            </a:r>
            <a:endParaRPr lang="es-PE" sz="1000" i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6" name="5 CuadroTexto"/>
          <p:cNvSpPr txBox="1"/>
          <p:nvPr/>
        </p:nvSpPr>
        <p:spPr>
          <a:xfrm>
            <a:off x="914408" y="1617620"/>
            <a:ext cx="2749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000" dirty="0"/>
              <a:t>1. Comprobar si tenemos </a:t>
            </a:r>
            <a:r>
              <a:rPr lang="es-PE" sz="1000" dirty="0" err="1"/>
              <a:t>conda</a:t>
            </a:r>
            <a:r>
              <a:rPr lang="es-PE" sz="1000" dirty="0"/>
              <a:t> actualizado</a:t>
            </a:r>
          </a:p>
        </p:txBody>
      </p:sp>
      <p:sp>
        <p:nvSpPr>
          <p:cNvPr id="8" name="7 Rectángulo redondeado"/>
          <p:cNvSpPr/>
          <p:nvPr/>
        </p:nvSpPr>
        <p:spPr>
          <a:xfrm>
            <a:off x="1133342" y="3979558"/>
            <a:ext cx="1931829" cy="497955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1000" i="1" dirty="0">
                <a:solidFill>
                  <a:schemeClr val="bg2">
                    <a:lumMod val="50000"/>
                  </a:schemeClr>
                </a:solidFill>
              </a:rPr>
              <a:t>:~$   </a:t>
            </a:r>
            <a:r>
              <a:rPr lang="es-PE" sz="1000" i="1" dirty="0" err="1">
                <a:solidFill>
                  <a:schemeClr val="bg2">
                    <a:lumMod val="50000"/>
                  </a:schemeClr>
                </a:solidFill>
              </a:rPr>
              <a:t>conda</a:t>
            </a:r>
            <a:r>
              <a:rPr lang="es-PE" sz="1000" i="1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s-PE" sz="1000" i="1" dirty="0" err="1">
                <a:solidFill>
                  <a:schemeClr val="bg2">
                    <a:lumMod val="50000"/>
                  </a:schemeClr>
                </a:solidFill>
              </a:rPr>
              <a:t>create</a:t>
            </a:r>
            <a:r>
              <a:rPr lang="es-PE" sz="1000" i="1" dirty="0">
                <a:solidFill>
                  <a:schemeClr val="bg2">
                    <a:lumMod val="50000"/>
                  </a:schemeClr>
                </a:solidFill>
              </a:rPr>
              <a:t> -n </a:t>
            </a:r>
            <a:r>
              <a:rPr lang="es-PE" sz="1000" i="1" dirty="0" err="1">
                <a:solidFill>
                  <a:schemeClr val="bg2">
                    <a:lumMod val="50000"/>
                  </a:schemeClr>
                </a:solidFill>
              </a:rPr>
              <a:t>nombredeentorno</a:t>
            </a:r>
            <a:r>
              <a:rPr lang="es-PE" sz="1000" i="1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s-PE" sz="1000" i="1" dirty="0" err="1">
                <a:solidFill>
                  <a:schemeClr val="bg2">
                    <a:lumMod val="50000"/>
                  </a:schemeClr>
                </a:solidFill>
              </a:rPr>
              <a:t>python</a:t>
            </a:r>
            <a:r>
              <a:rPr lang="es-PE" sz="1000" i="1" dirty="0">
                <a:solidFill>
                  <a:schemeClr val="bg2">
                    <a:lumMod val="50000"/>
                  </a:schemeClr>
                </a:solidFill>
              </a:rPr>
              <a:t>=</a:t>
            </a:r>
            <a:r>
              <a:rPr lang="es-PE" sz="1000" i="1" dirty="0" err="1">
                <a:solidFill>
                  <a:schemeClr val="bg2">
                    <a:lumMod val="50000"/>
                  </a:schemeClr>
                </a:solidFill>
              </a:rPr>
              <a:t>x.x</a:t>
            </a:r>
            <a:r>
              <a:rPr lang="es-PE" sz="1000" i="1" dirty="0">
                <a:solidFill>
                  <a:schemeClr val="bg2">
                    <a:lumMod val="50000"/>
                  </a:schemeClr>
                </a:solidFill>
              </a:rPr>
              <a:t> anaconda</a:t>
            </a:r>
          </a:p>
        </p:txBody>
      </p:sp>
      <p:sp>
        <p:nvSpPr>
          <p:cNvPr id="11" name="10 Rectángulo redondeado"/>
          <p:cNvSpPr/>
          <p:nvPr/>
        </p:nvSpPr>
        <p:spPr>
          <a:xfrm>
            <a:off x="1133342" y="3006400"/>
            <a:ext cx="1931829" cy="244698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1000" i="1" dirty="0">
                <a:solidFill>
                  <a:schemeClr val="bg2">
                    <a:lumMod val="50000"/>
                  </a:schemeClr>
                </a:solidFill>
              </a:rPr>
              <a:t>:~$ </a:t>
            </a:r>
            <a:r>
              <a:rPr lang="es-PE" sz="1000" i="1" dirty="0"/>
              <a:t>   </a:t>
            </a:r>
            <a:r>
              <a:rPr lang="es-PE" sz="1000" i="1" dirty="0" err="1">
                <a:solidFill>
                  <a:schemeClr val="bg2">
                    <a:lumMod val="50000"/>
                  </a:schemeClr>
                </a:solidFill>
              </a:rPr>
              <a:t>conda</a:t>
            </a:r>
            <a:r>
              <a:rPr lang="es-PE" sz="1000" i="1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s-PE" sz="1000" i="1" dirty="0" err="1">
                <a:solidFill>
                  <a:schemeClr val="bg2">
                    <a:lumMod val="50000"/>
                  </a:schemeClr>
                </a:solidFill>
              </a:rPr>
              <a:t>search</a:t>
            </a:r>
            <a:r>
              <a:rPr lang="es-PE" sz="1000" i="1" dirty="0">
                <a:solidFill>
                  <a:schemeClr val="bg2">
                    <a:lumMod val="50000"/>
                  </a:schemeClr>
                </a:solidFill>
              </a:rPr>
              <a:t> ‘^</a:t>
            </a:r>
            <a:r>
              <a:rPr lang="es-PE" sz="1000" i="1" dirty="0" err="1">
                <a:solidFill>
                  <a:schemeClr val="bg2">
                    <a:lumMod val="50000"/>
                  </a:schemeClr>
                </a:solidFill>
              </a:rPr>
              <a:t>python</a:t>
            </a:r>
            <a:r>
              <a:rPr lang="es-PE" sz="1000" i="1" dirty="0">
                <a:solidFill>
                  <a:schemeClr val="bg2">
                    <a:lumMod val="50000"/>
                  </a:schemeClr>
                </a:solidFill>
              </a:rPr>
              <a:t>$’</a:t>
            </a:r>
          </a:p>
        </p:txBody>
      </p:sp>
      <p:sp>
        <p:nvSpPr>
          <p:cNvPr id="13" name="Rectángulo 1"/>
          <p:cNvSpPr/>
          <p:nvPr/>
        </p:nvSpPr>
        <p:spPr>
          <a:xfrm>
            <a:off x="1095786" y="633040"/>
            <a:ext cx="5742278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Entornos Virtuales: Comandos</a:t>
            </a:r>
          </a:p>
        </p:txBody>
      </p:sp>
      <p:sp>
        <p:nvSpPr>
          <p:cNvPr id="14" name="13 CuadroTexto"/>
          <p:cNvSpPr txBox="1"/>
          <p:nvPr/>
        </p:nvSpPr>
        <p:spPr>
          <a:xfrm>
            <a:off x="907968" y="2585132"/>
            <a:ext cx="26530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1000"/>
            </a:lvl1pPr>
          </a:lstStyle>
          <a:p>
            <a:r>
              <a:rPr lang="es-PE" dirty="0"/>
              <a:t>2. Listar versiones de Python instaladas</a:t>
            </a:r>
          </a:p>
        </p:txBody>
      </p:sp>
      <p:sp>
        <p:nvSpPr>
          <p:cNvPr id="18" name="17 CuadroTexto"/>
          <p:cNvSpPr txBox="1"/>
          <p:nvPr/>
        </p:nvSpPr>
        <p:spPr>
          <a:xfrm>
            <a:off x="907968" y="3518242"/>
            <a:ext cx="2653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1000"/>
            </a:lvl1pPr>
          </a:lstStyle>
          <a:p>
            <a:r>
              <a:rPr lang="es-PE" dirty="0"/>
              <a:t>3. Crear un entorno virtual con una versión de Python</a:t>
            </a:r>
          </a:p>
        </p:txBody>
      </p:sp>
      <p:sp>
        <p:nvSpPr>
          <p:cNvPr id="19" name="18 Rectángulo redondeado"/>
          <p:cNvSpPr/>
          <p:nvPr/>
        </p:nvSpPr>
        <p:spPr>
          <a:xfrm>
            <a:off x="5271755" y="2031905"/>
            <a:ext cx="2530698" cy="244698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1000" i="1" dirty="0">
                <a:solidFill>
                  <a:schemeClr val="bg2">
                    <a:lumMod val="50000"/>
                  </a:schemeClr>
                </a:solidFill>
              </a:rPr>
              <a:t>:~$ </a:t>
            </a:r>
            <a:r>
              <a:rPr lang="es-PE" sz="1000" i="1" dirty="0"/>
              <a:t>    </a:t>
            </a:r>
            <a:r>
              <a:rPr lang="es-PE" sz="1000" i="1" dirty="0" err="1">
                <a:solidFill>
                  <a:schemeClr val="bg2">
                    <a:lumMod val="50000"/>
                  </a:schemeClr>
                </a:solidFill>
              </a:rPr>
              <a:t>activate</a:t>
            </a:r>
            <a:r>
              <a:rPr lang="es-PE" sz="1000" i="1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s-PE" sz="1000" i="1" dirty="0" err="1">
                <a:solidFill>
                  <a:schemeClr val="bg2">
                    <a:lumMod val="50000"/>
                  </a:schemeClr>
                </a:solidFill>
              </a:rPr>
              <a:t>nombredeentorno</a:t>
            </a:r>
            <a:endParaRPr lang="es-PE" sz="1000" i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0" name="19 CuadroTexto"/>
          <p:cNvSpPr txBox="1"/>
          <p:nvPr/>
        </p:nvSpPr>
        <p:spPr>
          <a:xfrm>
            <a:off x="5052822" y="1617620"/>
            <a:ext cx="2749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000" dirty="0"/>
              <a:t>4. Activar el entorno virtual</a:t>
            </a:r>
          </a:p>
        </p:txBody>
      </p:sp>
      <p:sp>
        <p:nvSpPr>
          <p:cNvPr id="21" name="20 Rectángulo redondeado"/>
          <p:cNvSpPr/>
          <p:nvPr/>
        </p:nvSpPr>
        <p:spPr>
          <a:xfrm>
            <a:off x="5271756" y="3979558"/>
            <a:ext cx="1931829" cy="497955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1000" i="1" dirty="0">
                <a:solidFill>
                  <a:schemeClr val="bg2">
                    <a:lumMod val="50000"/>
                  </a:schemeClr>
                </a:solidFill>
              </a:rPr>
              <a:t>:~$   </a:t>
            </a:r>
            <a:r>
              <a:rPr lang="es-PE" sz="1000" i="1" dirty="0" err="1">
                <a:solidFill>
                  <a:schemeClr val="bg2">
                    <a:lumMod val="50000"/>
                  </a:schemeClr>
                </a:solidFill>
              </a:rPr>
              <a:t>conda</a:t>
            </a:r>
            <a:r>
              <a:rPr lang="es-PE" sz="1000" i="1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s-PE" sz="1000" i="1" dirty="0" err="1">
                <a:solidFill>
                  <a:schemeClr val="bg2">
                    <a:lumMod val="50000"/>
                  </a:schemeClr>
                </a:solidFill>
              </a:rPr>
              <a:t>info</a:t>
            </a:r>
            <a:r>
              <a:rPr lang="es-PE" sz="1000" i="1" dirty="0">
                <a:solidFill>
                  <a:schemeClr val="bg2">
                    <a:lumMod val="50000"/>
                  </a:schemeClr>
                </a:solidFill>
              </a:rPr>
              <a:t> —</a:t>
            </a:r>
            <a:r>
              <a:rPr lang="es-PE" sz="1000" i="1" dirty="0" err="1">
                <a:solidFill>
                  <a:schemeClr val="bg2">
                    <a:lumMod val="50000"/>
                  </a:schemeClr>
                </a:solidFill>
              </a:rPr>
              <a:t>envs</a:t>
            </a:r>
            <a:endParaRPr lang="es-PE" sz="1000" i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2" name="21 Rectángulo redondeado"/>
          <p:cNvSpPr/>
          <p:nvPr/>
        </p:nvSpPr>
        <p:spPr>
          <a:xfrm>
            <a:off x="5271756" y="3006400"/>
            <a:ext cx="1931829" cy="244698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sz="1000" i="1" dirty="0">
                <a:solidFill>
                  <a:schemeClr val="bg2">
                    <a:lumMod val="50000"/>
                  </a:schemeClr>
                </a:solidFill>
              </a:rPr>
              <a:t>:~$   </a:t>
            </a:r>
            <a:r>
              <a:rPr lang="es-PE" sz="1000" i="1" dirty="0" err="1">
                <a:solidFill>
                  <a:schemeClr val="bg2">
                    <a:lumMod val="50000"/>
                  </a:schemeClr>
                </a:solidFill>
              </a:rPr>
              <a:t>deactivate</a:t>
            </a:r>
            <a:endParaRPr lang="es-PE" sz="1000" i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3" name="22 CuadroTexto"/>
          <p:cNvSpPr txBox="1"/>
          <p:nvPr/>
        </p:nvSpPr>
        <p:spPr>
          <a:xfrm>
            <a:off x="5046382" y="2585132"/>
            <a:ext cx="26530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1000"/>
            </a:lvl1pPr>
          </a:lstStyle>
          <a:p>
            <a:r>
              <a:rPr lang="es-PE" dirty="0"/>
              <a:t>5. Desactivar el entorno virtual</a:t>
            </a:r>
          </a:p>
        </p:txBody>
      </p:sp>
      <p:sp>
        <p:nvSpPr>
          <p:cNvPr id="24" name="23 CuadroTexto"/>
          <p:cNvSpPr txBox="1"/>
          <p:nvPr/>
        </p:nvSpPr>
        <p:spPr>
          <a:xfrm>
            <a:off x="5046382" y="3518242"/>
            <a:ext cx="26530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1000"/>
            </a:lvl1pPr>
          </a:lstStyle>
          <a:p>
            <a:r>
              <a:rPr lang="es-PE" dirty="0"/>
              <a:t>6. Listar los entornos virtuales</a:t>
            </a:r>
          </a:p>
        </p:txBody>
      </p:sp>
      <p:cxnSp>
        <p:nvCxnSpPr>
          <p:cNvPr id="26" name="25 Conector recto"/>
          <p:cNvCxnSpPr/>
          <p:nvPr/>
        </p:nvCxnSpPr>
        <p:spPr>
          <a:xfrm>
            <a:off x="4147229" y="1557526"/>
            <a:ext cx="0" cy="314244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32777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hape 297"/>
          <p:cNvSpPr txBox="1">
            <a:spLocks noGrp="1"/>
          </p:cNvSpPr>
          <p:nvPr>
            <p:ph type="title"/>
          </p:nvPr>
        </p:nvSpPr>
        <p:spPr>
          <a:xfrm>
            <a:off x="1103408" y="629960"/>
            <a:ext cx="4190570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>
              <a:buClr>
                <a:srgbClr val="000000"/>
              </a:buClr>
              <a:buFont typeface="Arial"/>
            </a:pPr>
            <a:r>
              <a:rPr lang="es" sz="3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/>
                <a:ea typeface="Arial"/>
                <a:cs typeface="Arial"/>
                <a:sym typeface="Nunito"/>
              </a:rPr>
              <a:t>¿Qué aprenderemos?</a:t>
            </a:r>
            <a:endParaRPr sz="32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/>
              <a:ea typeface="Arial"/>
              <a:cs typeface="Arial"/>
              <a:sym typeface="Nunito"/>
            </a:endParaRPr>
          </a:p>
        </p:txBody>
      </p:sp>
      <p:pic>
        <p:nvPicPr>
          <p:cNvPr id="298" name="Shape 2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1816" y="283929"/>
            <a:ext cx="679782" cy="82045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Flecha derecha 3"/>
          <p:cNvSpPr/>
          <p:nvPr/>
        </p:nvSpPr>
        <p:spPr>
          <a:xfrm>
            <a:off x="97971" y="3025759"/>
            <a:ext cx="8849287" cy="423583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 sz="1013">
              <a:ln>
                <a:solidFill>
                  <a:schemeClr val="accent1">
                    <a:lumMod val="75000"/>
                  </a:schemeClr>
                </a:solidFill>
              </a:ln>
              <a:latin typeface="Calibri" panose="020F0502020204030204" pitchFamily="34" charset="0"/>
            </a:endParaRPr>
          </a:p>
        </p:txBody>
      </p:sp>
      <p:sp>
        <p:nvSpPr>
          <p:cNvPr id="5" name="Rectángulo 4"/>
          <p:cNvSpPr/>
          <p:nvPr/>
        </p:nvSpPr>
        <p:spPr>
          <a:xfrm>
            <a:off x="477256" y="1352123"/>
            <a:ext cx="1505111" cy="548292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/>
          <a:p>
            <a:pPr algn="ctr"/>
            <a:r>
              <a:rPr lang="es-ES" sz="1013" b="1" dirty="0">
                <a:ln w="0"/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</a:rPr>
              <a:t>Módulo 1:</a:t>
            </a:r>
          </a:p>
          <a:p>
            <a:pPr algn="ctr"/>
            <a:r>
              <a:rPr lang="es-ES" sz="1050" b="1" dirty="0">
                <a:ln w="0"/>
                <a:latin typeface="Calibri" panose="020F0502020204030204" pitchFamily="34" charset="0"/>
              </a:rPr>
              <a:t>Introducción al Machine Learning</a:t>
            </a:r>
          </a:p>
        </p:txBody>
      </p:sp>
      <p:sp>
        <p:nvSpPr>
          <p:cNvPr id="6" name="Rectángulo 5"/>
          <p:cNvSpPr/>
          <p:nvPr/>
        </p:nvSpPr>
        <p:spPr>
          <a:xfrm>
            <a:off x="1546813" y="3403545"/>
            <a:ext cx="1505111" cy="386709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/>
          <a:p>
            <a:pPr algn="ctr"/>
            <a:r>
              <a:rPr lang="es-ES" sz="1013" b="1" dirty="0">
                <a:ln w="0"/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</a:rPr>
              <a:t>Módulo 2:</a:t>
            </a:r>
          </a:p>
          <a:p>
            <a:pPr algn="ctr"/>
            <a:r>
              <a:rPr lang="es-ES" sz="1050" b="1" dirty="0">
                <a:ln w="0"/>
                <a:latin typeface="Calibri" panose="020F0502020204030204" pitchFamily="34" charset="0"/>
              </a:rPr>
              <a:t>Librerías de Python</a:t>
            </a:r>
          </a:p>
        </p:txBody>
      </p:sp>
      <p:sp>
        <p:nvSpPr>
          <p:cNvPr id="7" name="Rectángulo 6"/>
          <p:cNvSpPr/>
          <p:nvPr/>
        </p:nvSpPr>
        <p:spPr>
          <a:xfrm>
            <a:off x="2602501" y="1327642"/>
            <a:ext cx="1505111" cy="548292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/>
          <a:p>
            <a:pPr algn="ctr"/>
            <a:r>
              <a:rPr lang="es-ES" sz="1013" b="1" dirty="0">
                <a:ln w="0"/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</a:rPr>
              <a:t>Módulo 3:</a:t>
            </a:r>
          </a:p>
          <a:p>
            <a:pPr algn="ctr"/>
            <a:r>
              <a:rPr lang="es-ES" sz="1050" b="1" dirty="0">
                <a:ln w="0"/>
                <a:latin typeface="Calibri" panose="020F0502020204030204" pitchFamily="34" charset="0"/>
              </a:rPr>
              <a:t>Entendimiento y Preparación de Datos</a:t>
            </a:r>
          </a:p>
        </p:txBody>
      </p:sp>
      <p:sp>
        <p:nvSpPr>
          <p:cNvPr id="8" name="Rectángulo 7"/>
          <p:cNvSpPr/>
          <p:nvPr/>
        </p:nvSpPr>
        <p:spPr>
          <a:xfrm>
            <a:off x="4048032" y="3353476"/>
            <a:ext cx="1505111" cy="548292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/>
          <a:p>
            <a:pPr algn="ctr"/>
            <a:r>
              <a:rPr lang="es-ES" sz="1013" b="1" dirty="0">
                <a:ln w="0"/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</a:rPr>
              <a:t>Módulo 4:</a:t>
            </a:r>
          </a:p>
          <a:p>
            <a:pPr algn="ctr"/>
            <a:r>
              <a:rPr lang="es-PE" sz="1050" b="1" dirty="0">
                <a:ln w="0"/>
                <a:latin typeface="Calibri" panose="020F0502020204030204" pitchFamily="34" charset="0"/>
              </a:rPr>
              <a:t>Selección de Variables y Balanceo de Datos</a:t>
            </a:r>
            <a:endParaRPr lang="es-ES" sz="1050" b="1" dirty="0">
              <a:ln w="0"/>
              <a:latin typeface="Calibri" panose="020F0502020204030204" pitchFamily="34" charset="0"/>
            </a:endParaRPr>
          </a:p>
        </p:txBody>
      </p:sp>
      <p:sp>
        <p:nvSpPr>
          <p:cNvPr id="9" name="Rectángulo 8"/>
          <p:cNvSpPr/>
          <p:nvPr/>
        </p:nvSpPr>
        <p:spPr>
          <a:xfrm>
            <a:off x="4873063" y="1348170"/>
            <a:ext cx="1505111" cy="548292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/>
          <a:p>
            <a:pPr algn="ctr"/>
            <a:r>
              <a:rPr lang="es-ES" sz="1013" b="1" dirty="0">
                <a:ln w="0"/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</a:rPr>
              <a:t>Módulo 5:</a:t>
            </a:r>
          </a:p>
          <a:p>
            <a:pPr algn="ctr"/>
            <a:r>
              <a:rPr lang="es-ES" sz="1050" b="1" dirty="0">
                <a:ln w="0"/>
                <a:latin typeface="Calibri" panose="020F0502020204030204" pitchFamily="34" charset="0"/>
              </a:rPr>
              <a:t>Construcción y Evaluación de Modelos</a:t>
            </a:r>
          </a:p>
        </p:txBody>
      </p:sp>
      <p:sp>
        <p:nvSpPr>
          <p:cNvPr id="10" name="Rectángulo 9"/>
          <p:cNvSpPr/>
          <p:nvPr/>
        </p:nvSpPr>
        <p:spPr>
          <a:xfrm>
            <a:off x="6402794" y="3375248"/>
            <a:ext cx="1689022" cy="536878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/>
          <a:p>
            <a:pPr algn="ctr"/>
            <a:r>
              <a:rPr lang="es-ES" sz="1013" b="1" dirty="0">
                <a:ln w="0"/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</a:rPr>
              <a:t>Módulo 6:</a:t>
            </a:r>
          </a:p>
          <a:p>
            <a:pPr algn="ctr"/>
            <a:r>
              <a:rPr lang="es-ES" sz="1013" b="1" dirty="0">
                <a:ln w="0"/>
                <a:latin typeface="Calibri" panose="020F0502020204030204" pitchFamily="34" charset="0"/>
              </a:rPr>
              <a:t>Técnicas de Ensamblado de Modelos</a:t>
            </a:r>
          </a:p>
        </p:txBody>
      </p:sp>
      <p:sp>
        <p:nvSpPr>
          <p:cNvPr id="11" name="Rectángulo 10"/>
          <p:cNvSpPr/>
          <p:nvPr/>
        </p:nvSpPr>
        <p:spPr>
          <a:xfrm>
            <a:off x="6988579" y="1411287"/>
            <a:ext cx="1505111" cy="381002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/>
          <a:p>
            <a:pPr algn="ctr"/>
            <a:r>
              <a:rPr lang="es-ES" sz="1013" b="1" dirty="0">
                <a:ln w="0"/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</a:rPr>
              <a:t>Módulo 7:</a:t>
            </a:r>
          </a:p>
          <a:p>
            <a:pPr algn="ctr"/>
            <a:r>
              <a:rPr lang="es-ES" sz="1013" b="1" dirty="0">
                <a:ln w="0"/>
                <a:latin typeface="Calibri" panose="020F0502020204030204" pitchFamily="34" charset="0"/>
              </a:rPr>
              <a:t>Tópicos Adiciones</a:t>
            </a:r>
          </a:p>
        </p:txBody>
      </p:sp>
      <p:grpSp>
        <p:nvGrpSpPr>
          <p:cNvPr id="12" name="Grupo 11"/>
          <p:cNvGrpSpPr/>
          <p:nvPr/>
        </p:nvGrpSpPr>
        <p:grpSpPr>
          <a:xfrm>
            <a:off x="187219" y="1813914"/>
            <a:ext cx="97090" cy="1312022"/>
            <a:chOff x="274307" y="1400246"/>
            <a:chExt cx="97090" cy="1312022"/>
          </a:xfrm>
        </p:grpSpPr>
        <p:cxnSp>
          <p:nvCxnSpPr>
            <p:cNvPr id="13" name="Conector recto 12"/>
            <p:cNvCxnSpPr/>
            <p:nvPr/>
          </p:nvCxnSpPr>
          <p:spPr>
            <a:xfrm flipV="1">
              <a:off x="322852" y="1443497"/>
              <a:ext cx="5577" cy="1268771"/>
            </a:xfrm>
            <a:prstGeom prst="line">
              <a:avLst/>
            </a:prstGeom>
            <a:ln w="1905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Elipse 13"/>
            <p:cNvSpPr/>
            <p:nvPr/>
          </p:nvSpPr>
          <p:spPr>
            <a:xfrm>
              <a:off x="274307" y="1400246"/>
              <a:ext cx="97090" cy="86501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>
                <a:latin typeface="Calibri" panose="020F0502020204030204" pitchFamily="34" charset="0"/>
              </a:endParaRPr>
            </a:p>
          </p:txBody>
        </p:sp>
      </p:grpSp>
      <p:grpSp>
        <p:nvGrpSpPr>
          <p:cNvPr id="15" name="Grupo 14"/>
          <p:cNvGrpSpPr/>
          <p:nvPr/>
        </p:nvGrpSpPr>
        <p:grpSpPr>
          <a:xfrm>
            <a:off x="1173668" y="3356038"/>
            <a:ext cx="97090" cy="1617079"/>
            <a:chOff x="432709" y="3158125"/>
            <a:chExt cx="97090" cy="1617079"/>
          </a:xfrm>
        </p:grpSpPr>
        <p:cxnSp>
          <p:nvCxnSpPr>
            <p:cNvPr id="16" name="Conector recto 15"/>
            <p:cNvCxnSpPr/>
            <p:nvPr/>
          </p:nvCxnSpPr>
          <p:spPr>
            <a:xfrm flipH="1" flipV="1">
              <a:off x="486391" y="3158125"/>
              <a:ext cx="2462" cy="1544154"/>
            </a:xfrm>
            <a:prstGeom prst="line">
              <a:avLst/>
            </a:prstGeom>
            <a:ln w="1905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Elipse 16"/>
            <p:cNvSpPr/>
            <p:nvPr/>
          </p:nvSpPr>
          <p:spPr>
            <a:xfrm>
              <a:off x="432709" y="4688703"/>
              <a:ext cx="97090" cy="86501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>
                <a:latin typeface="Calibri" panose="020F0502020204030204" pitchFamily="34" charset="0"/>
              </a:endParaRPr>
            </a:p>
          </p:txBody>
        </p:sp>
      </p:grpSp>
      <p:grpSp>
        <p:nvGrpSpPr>
          <p:cNvPr id="18" name="Grupo 17"/>
          <p:cNvGrpSpPr/>
          <p:nvPr/>
        </p:nvGrpSpPr>
        <p:grpSpPr>
          <a:xfrm>
            <a:off x="3654897" y="3356038"/>
            <a:ext cx="97090" cy="1617079"/>
            <a:chOff x="432709" y="3158125"/>
            <a:chExt cx="97090" cy="1617079"/>
          </a:xfrm>
        </p:grpSpPr>
        <p:cxnSp>
          <p:nvCxnSpPr>
            <p:cNvPr id="19" name="Conector recto 18"/>
            <p:cNvCxnSpPr/>
            <p:nvPr/>
          </p:nvCxnSpPr>
          <p:spPr>
            <a:xfrm flipH="1" flipV="1">
              <a:off x="486391" y="3158125"/>
              <a:ext cx="2462" cy="1544154"/>
            </a:xfrm>
            <a:prstGeom prst="line">
              <a:avLst/>
            </a:prstGeom>
            <a:ln w="1905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Elipse 19"/>
            <p:cNvSpPr/>
            <p:nvPr/>
          </p:nvSpPr>
          <p:spPr>
            <a:xfrm>
              <a:off x="432709" y="4688703"/>
              <a:ext cx="97090" cy="86501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>
                <a:latin typeface="Calibri" panose="020F0502020204030204" pitchFamily="34" charset="0"/>
              </a:endParaRPr>
            </a:p>
          </p:txBody>
        </p:sp>
      </p:grpSp>
      <p:grpSp>
        <p:nvGrpSpPr>
          <p:cNvPr id="21" name="Grupo 20"/>
          <p:cNvGrpSpPr/>
          <p:nvPr/>
        </p:nvGrpSpPr>
        <p:grpSpPr>
          <a:xfrm>
            <a:off x="6063775" y="3356038"/>
            <a:ext cx="97090" cy="1617079"/>
            <a:chOff x="432709" y="3158125"/>
            <a:chExt cx="97090" cy="1617079"/>
          </a:xfrm>
        </p:grpSpPr>
        <p:cxnSp>
          <p:nvCxnSpPr>
            <p:cNvPr id="22" name="Conector recto 21"/>
            <p:cNvCxnSpPr/>
            <p:nvPr/>
          </p:nvCxnSpPr>
          <p:spPr>
            <a:xfrm flipH="1" flipV="1">
              <a:off x="486391" y="3158125"/>
              <a:ext cx="2462" cy="1544154"/>
            </a:xfrm>
            <a:prstGeom prst="line">
              <a:avLst/>
            </a:prstGeom>
            <a:ln w="1905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Elipse 22"/>
            <p:cNvSpPr/>
            <p:nvPr/>
          </p:nvSpPr>
          <p:spPr>
            <a:xfrm>
              <a:off x="432709" y="4688703"/>
              <a:ext cx="97090" cy="86501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>
                <a:latin typeface="Calibri" panose="020F0502020204030204" pitchFamily="34" charset="0"/>
              </a:endParaRPr>
            </a:p>
          </p:txBody>
        </p:sp>
      </p:grpSp>
      <p:sp>
        <p:nvSpPr>
          <p:cNvPr id="24" name="CuadroTexto 23"/>
          <p:cNvSpPr txBox="1"/>
          <p:nvPr/>
        </p:nvSpPr>
        <p:spPr>
          <a:xfrm>
            <a:off x="294071" y="1907196"/>
            <a:ext cx="2005298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just">
              <a:buFontTx/>
              <a:buChar char="-"/>
            </a:pPr>
            <a:r>
              <a:rPr lang="es-PE" sz="1050" dirty="0">
                <a:latin typeface="Calibri" panose="020F0502020204030204" pitchFamily="34" charset="0"/>
              </a:rPr>
              <a:t>Aprenderemos los conceptos, tipos y aplicaciones de ML.</a:t>
            </a:r>
          </a:p>
          <a:p>
            <a:pPr marL="171450" indent="-171450" algn="just">
              <a:buFontTx/>
              <a:buChar char="-"/>
            </a:pPr>
            <a:r>
              <a:rPr lang="es-PE" sz="1050" dirty="0">
                <a:latin typeface="Calibri" panose="020F0502020204030204" pitchFamily="34" charset="0"/>
              </a:rPr>
              <a:t>Una revisión general de las Fases para el Desarrollo de un Modelo de ML.</a:t>
            </a:r>
          </a:p>
        </p:txBody>
      </p:sp>
      <p:sp>
        <p:nvSpPr>
          <p:cNvPr id="25" name="CuadroTexto 24"/>
          <p:cNvSpPr txBox="1"/>
          <p:nvPr/>
        </p:nvSpPr>
        <p:spPr>
          <a:xfrm>
            <a:off x="2355393" y="1907196"/>
            <a:ext cx="2057696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just">
              <a:buFontTx/>
              <a:buChar char="-"/>
            </a:pPr>
            <a:r>
              <a:rPr lang="es-PE" sz="1050" dirty="0">
                <a:latin typeface="Calibri" panose="020F0502020204030204" pitchFamily="34" charset="0"/>
              </a:rPr>
              <a:t>Aprenderemos las definiciones claves dentro del ML.</a:t>
            </a:r>
          </a:p>
          <a:p>
            <a:pPr marL="171450" indent="-171450" algn="just">
              <a:buFontTx/>
              <a:buChar char="-"/>
            </a:pPr>
            <a:r>
              <a:rPr lang="es-PE" sz="1050" dirty="0">
                <a:latin typeface="Calibri" panose="020F0502020204030204" pitchFamily="34" charset="0"/>
              </a:rPr>
              <a:t>Cómo realizar un buen análisis exploratorio y tratamiento de datos para descubrir insights.</a:t>
            </a:r>
          </a:p>
        </p:txBody>
      </p:sp>
      <p:sp>
        <p:nvSpPr>
          <p:cNvPr id="26" name="CuadroTexto 25"/>
          <p:cNvSpPr txBox="1"/>
          <p:nvPr/>
        </p:nvSpPr>
        <p:spPr>
          <a:xfrm>
            <a:off x="1222213" y="3857297"/>
            <a:ext cx="2319387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just">
              <a:buFontTx/>
              <a:buChar char="-"/>
            </a:pPr>
            <a:r>
              <a:rPr lang="es-PE" sz="1050" dirty="0">
                <a:latin typeface="Calibri" panose="020F0502020204030204" pitchFamily="34" charset="0"/>
              </a:rPr>
              <a:t>Revisaremos la sintaxis de Python, funciones y tipos de estructuras de datos principales.</a:t>
            </a:r>
          </a:p>
          <a:p>
            <a:pPr marL="171450" indent="-171450" algn="just">
              <a:buFontTx/>
              <a:buChar char="-"/>
            </a:pPr>
            <a:r>
              <a:rPr lang="es-PE" sz="1050" dirty="0">
                <a:latin typeface="Calibri" panose="020F0502020204030204" pitchFamily="34" charset="0"/>
              </a:rPr>
              <a:t>Aprenderemos a utilizar las librerías de Python para el tratamiento y análisis de datos.</a:t>
            </a:r>
          </a:p>
        </p:txBody>
      </p:sp>
      <p:sp>
        <p:nvSpPr>
          <p:cNvPr id="27" name="CuadroTexto 26"/>
          <p:cNvSpPr txBox="1"/>
          <p:nvPr/>
        </p:nvSpPr>
        <p:spPr>
          <a:xfrm>
            <a:off x="4458024" y="1907196"/>
            <a:ext cx="2335190" cy="1223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just">
              <a:buFontTx/>
              <a:buChar char="-"/>
            </a:pPr>
            <a:r>
              <a:rPr lang="es-PE" sz="1050" dirty="0">
                <a:latin typeface="Calibri" panose="020F0502020204030204" pitchFamily="34" charset="0"/>
              </a:rPr>
              <a:t>Aprenderemos a construir los distintos modelos utilizando los algoritmos de ML supervisados y no supervisados.</a:t>
            </a:r>
          </a:p>
          <a:p>
            <a:pPr marL="171450" indent="-171450" algn="just">
              <a:buFontTx/>
              <a:buChar char="-"/>
            </a:pPr>
            <a:r>
              <a:rPr lang="es-PE" sz="1050" dirty="0">
                <a:latin typeface="Calibri" panose="020F0502020204030204" pitchFamily="34" charset="0"/>
              </a:rPr>
              <a:t>Estudiaremos las distintas técnicas de validación y optimización de modelos.</a:t>
            </a:r>
          </a:p>
        </p:txBody>
      </p:sp>
      <p:sp>
        <p:nvSpPr>
          <p:cNvPr id="28" name="CuadroTexto 27"/>
          <p:cNvSpPr txBox="1"/>
          <p:nvPr/>
        </p:nvSpPr>
        <p:spPr>
          <a:xfrm>
            <a:off x="3703443" y="3857297"/>
            <a:ext cx="2319387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just">
              <a:buFontTx/>
              <a:buChar char="-"/>
            </a:pPr>
            <a:r>
              <a:rPr lang="es-PE" sz="1050" dirty="0">
                <a:latin typeface="Calibri" panose="020F0502020204030204" pitchFamily="34" charset="0"/>
              </a:rPr>
              <a:t>Aprenderemos técnicas de balanceo de datos, selección de variables más importantes y cómo definir la mejor forma de dividir los datos para el entrenamiento y validación del modelo.</a:t>
            </a:r>
          </a:p>
        </p:txBody>
      </p:sp>
      <p:sp>
        <p:nvSpPr>
          <p:cNvPr id="29" name="CuadroTexto 28"/>
          <p:cNvSpPr txBox="1"/>
          <p:nvPr/>
        </p:nvSpPr>
        <p:spPr>
          <a:xfrm>
            <a:off x="6112320" y="3857297"/>
            <a:ext cx="231938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just">
              <a:buFontTx/>
              <a:buChar char="-"/>
            </a:pPr>
            <a:r>
              <a:rPr lang="es-PE" sz="1050" dirty="0">
                <a:latin typeface="Calibri" panose="020F0502020204030204" pitchFamily="34" charset="0"/>
              </a:rPr>
              <a:t>Aprenderemos qué son modelos ensamblados, los tipos que existen y cómo estas técnicas nos permiten obtener un mejor poder predictivo.</a:t>
            </a:r>
          </a:p>
        </p:txBody>
      </p:sp>
      <p:sp>
        <p:nvSpPr>
          <p:cNvPr id="30" name="CuadroTexto 29"/>
          <p:cNvSpPr txBox="1"/>
          <p:nvPr/>
        </p:nvSpPr>
        <p:spPr>
          <a:xfrm>
            <a:off x="6829971" y="1907196"/>
            <a:ext cx="2079378" cy="1223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just">
              <a:buFontTx/>
              <a:buChar char="-"/>
            </a:pPr>
            <a:r>
              <a:rPr lang="es-PE" sz="1050" dirty="0">
                <a:latin typeface="Calibri" panose="020F0502020204030204" pitchFamily="34" charset="0"/>
              </a:rPr>
              <a:t>Revisaremos ciertos tópicos complementarios relacionados al campo del Machine Learning como Procesamiento del Lenguaje Natural, Sistemas de Recomendación y Deep Learning.</a:t>
            </a:r>
          </a:p>
        </p:txBody>
      </p:sp>
      <p:grpSp>
        <p:nvGrpSpPr>
          <p:cNvPr id="31" name="Grupo 30"/>
          <p:cNvGrpSpPr/>
          <p:nvPr/>
        </p:nvGrpSpPr>
        <p:grpSpPr>
          <a:xfrm>
            <a:off x="6787637" y="1813914"/>
            <a:ext cx="97090" cy="1312022"/>
            <a:chOff x="274307" y="1400246"/>
            <a:chExt cx="97090" cy="1312022"/>
          </a:xfrm>
        </p:grpSpPr>
        <p:cxnSp>
          <p:nvCxnSpPr>
            <p:cNvPr id="32" name="Conector recto 31"/>
            <p:cNvCxnSpPr/>
            <p:nvPr/>
          </p:nvCxnSpPr>
          <p:spPr>
            <a:xfrm flipV="1">
              <a:off x="322852" y="1443497"/>
              <a:ext cx="5577" cy="1268771"/>
            </a:xfrm>
            <a:prstGeom prst="line">
              <a:avLst/>
            </a:prstGeom>
            <a:ln w="1905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Elipse 32"/>
            <p:cNvSpPr/>
            <p:nvPr/>
          </p:nvSpPr>
          <p:spPr>
            <a:xfrm>
              <a:off x="274307" y="1400246"/>
              <a:ext cx="97090" cy="86501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>
                <a:latin typeface="Calibri" panose="020F0502020204030204" pitchFamily="34" charset="0"/>
              </a:endParaRPr>
            </a:p>
          </p:txBody>
        </p:sp>
      </p:grpSp>
      <p:grpSp>
        <p:nvGrpSpPr>
          <p:cNvPr id="34" name="Grupo 33"/>
          <p:cNvGrpSpPr/>
          <p:nvPr/>
        </p:nvGrpSpPr>
        <p:grpSpPr>
          <a:xfrm>
            <a:off x="4402220" y="1813914"/>
            <a:ext cx="97090" cy="1312022"/>
            <a:chOff x="274307" y="1400246"/>
            <a:chExt cx="97090" cy="1312022"/>
          </a:xfrm>
        </p:grpSpPr>
        <p:cxnSp>
          <p:nvCxnSpPr>
            <p:cNvPr id="35" name="Conector recto 34"/>
            <p:cNvCxnSpPr/>
            <p:nvPr/>
          </p:nvCxnSpPr>
          <p:spPr>
            <a:xfrm flipV="1">
              <a:off x="322852" y="1443497"/>
              <a:ext cx="5577" cy="1268771"/>
            </a:xfrm>
            <a:prstGeom prst="line">
              <a:avLst/>
            </a:prstGeom>
            <a:ln w="1905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Elipse 35"/>
            <p:cNvSpPr/>
            <p:nvPr/>
          </p:nvSpPr>
          <p:spPr>
            <a:xfrm>
              <a:off x="274307" y="1400246"/>
              <a:ext cx="97090" cy="86501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>
                <a:latin typeface="Calibri" panose="020F0502020204030204" pitchFamily="34" charset="0"/>
              </a:endParaRPr>
            </a:p>
          </p:txBody>
        </p:sp>
      </p:grpSp>
      <p:grpSp>
        <p:nvGrpSpPr>
          <p:cNvPr id="37" name="Grupo 36"/>
          <p:cNvGrpSpPr/>
          <p:nvPr/>
        </p:nvGrpSpPr>
        <p:grpSpPr>
          <a:xfrm>
            <a:off x="2321420" y="1813914"/>
            <a:ext cx="97090" cy="1312022"/>
            <a:chOff x="274307" y="1400246"/>
            <a:chExt cx="97090" cy="1312022"/>
          </a:xfrm>
        </p:grpSpPr>
        <p:cxnSp>
          <p:nvCxnSpPr>
            <p:cNvPr id="38" name="Conector recto 37"/>
            <p:cNvCxnSpPr/>
            <p:nvPr/>
          </p:nvCxnSpPr>
          <p:spPr>
            <a:xfrm flipV="1">
              <a:off x="322852" y="1443497"/>
              <a:ext cx="5577" cy="1268771"/>
            </a:xfrm>
            <a:prstGeom prst="line">
              <a:avLst/>
            </a:prstGeom>
            <a:ln w="19050"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Elipse 38"/>
            <p:cNvSpPr/>
            <p:nvPr/>
          </p:nvSpPr>
          <p:spPr>
            <a:xfrm>
              <a:off x="274307" y="1400246"/>
              <a:ext cx="97090" cy="86501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>
                <a:latin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970608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número de diapositiva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mtClean="0"/>
              <a:t>5</a:t>
            </a:fld>
            <a:endParaRPr lang="es-PE" dirty="0"/>
          </a:p>
        </p:txBody>
      </p:sp>
      <p:pic>
        <p:nvPicPr>
          <p:cNvPr id="32" name="Shape 30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36400" y="160702"/>
            <a:ext cx="485896" cy="50610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ángulo 1"/>
          <p:cNvSpPr/>
          <p:nvPr/>
        </p:nvSpPr>
        <p:spPr>
          <a:xfrm>
            <a:off x="1975501" y="1401169"/>
            <a:ext cx="5686172" cy="258532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0" cap="none" spc="0" dirty="0">
                <a:ln w="0"/>
                <a:solidFill>
                  <a:schemeClr val="bg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Módulo 1:</a:t>
            </a:r>
          </a:p>
          <a:p>
            <a:pPr algn="ctr"/>
            <a:r>
              <a:rPr lang="es-PE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Introducción al</a:t>
            </a:r>
          </a:p>
          <a:p>
            <a:pPr algn="ctr"/>
            <a:r>
              <a:rPr lang="es-PE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Machine Learning</a:t>
            </a:r>
            <a:endParaRPr lang="es-ES" sz="54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472832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4" name="Shape 3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6400" y="267700"/>
            <a:ext cx="485896" cy="50610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ángulo 1"/>
          <p:cNvSpPr/>
          <p:nvPr/>
        </p:nvSpPr>
        <p:spPr>
          <a:xfrm>
            <a:off x="1195825" y="481413"/>
            <a:ext cx="535274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¿Qué es Machine Learning?</a:t>
            </a:r>
            <a:endParaRPr lang="es-ES" sz="32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0E2FA6B2-2A3B-4E94-A212-0DC5D845F1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3368" y="1167618"/>
            <a:ext cx="3925827" cy="3722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1579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4" name="Shape 3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6400" y="267700"/>
            <a:ext cx="485896" cy="50610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ángulo 1"/>
          <p:cNvSpPr/>
          <p:nvPr/>
        </p:nvSpPr>
        <p:spPr>
          <a:xfrm>
            <a:off x="1017230" y="520750"/>
            <a:ext cx="5352748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¿Qué es Machine Learning?</a:t>
            </a:r>
            <a:endParaRPr lang="es-ES" sz="32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9204F2A6-336C-47E4-B2B4-B6D37CA25AE7}"/>
              </a:ext>
            </a:extLst>
          </p:cNvPr>
          <p:cNvSpPr/>
          <p:nvPr/>
        </p:nvSpPr>
        <p:spPr>
          <a:xfrm>
            <a:off x="650080" y="1567930"/>
            <a:ext cx="7829549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PE" sz="1800" dirty="0"/>
              <a:t>¿Qué crees que pasa cuando buscas algo en Google?</a:t>
            </a:r>
          </a:p>
          <a:p>
            <a:endParaRPr lang="es-PE" sz="1800" dirty="0"/>
          </a:p>
          <a:p>
            <a:r>
              <a:rPr lang="es-PE" sz="1800" i="1" dirty="0"/>
              <a:t>¿Qué sucede realmente para que Google pueda mostrarle estas páginas relevantes?</a:t>
            </a:r>
          </a:p>
          <a:p>
            <a:endParaRPr lang="es-PE" sz="1800" i="1" dirty="0"/>
          </a:p>
          <a:p>
            <a:r>
              <a:rPr lang="es-PE" sz="1800" i="1" dirty="0"/>
              <a:t>¿Cuántas búsquedas y qué tipo de búsquedas Google manejaría regularmente?</a:t>
            </a:r>
            <a:endParaRPr lang="es-PE" sz="1800" dirty="0"/>
          </a:p>
          <a:p>
            <a:endParaRPr lang="es-PE" sz="1800" i="1" dirty="0"/>
          </a:p>
          <a:p>
            <a:r>
              <a:rPr lang="es-PE" sz="1800" i="1" dirty="0"/>
              <a:t>¿Cómo crees que Google puede atender tantas solicitudes con tanta precisión? ¿Cree que hay personas sentadas en las oficinas de Google y continuamente decidiendo qué resultados de búsqueda son relevantes y cuáles no?</a:t>
            </a:r>
          </a:p>
          <a:p>
            <a:endParaRPr lang="es-PE" sz="1800" i="1" dirty="0"/>
          </a:p>
          <a:p>
            <a:endParaRPr lang="es-PE" sz="1800" i="1" dirty="0"/>
          </a:p>
          <a:p>
            <a:endParaRPr lang="es-PE" sz="1800" dirty="0"/>
          </a:p>
          <a:p>
            <a:endParaRPr lang="es-PE" sz="1800" b="1" dirty="0"/>
          </a:p>
        </p:txBody>
      </p:sp>
    </p:spTree>
    <p:extLst>
      <p:ext uri="{BB962C8B-B14F-4D97-AF65-F5344CB8AC3E}">
        <p14:creationId xmlns:p14="http://schemas.microsoft.com/office/powerpoint/2010/main" val="41330733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4" name="Shape 3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6400" y="267700"/>
            <a:ext cx="485896" cy="50610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ángulo 1"/>
          <p:cNvSpPr/>
          <p:nvPr/>
        </p:nvSpPr>
        <p:spPr>
          <a:xfrm>
            <a:off x="1017230" y="520750"/>
            <a:ext cx="5352748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¿Qué es Machine Learning?</a:t>
            </a:r>
            <a:endParaRPr lang="es-ES" sz="32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D2D79E1E-1422-4616-A016-A179964D3464}"/>
              </a:ext>
            </a:extLst>
          </p:cNvPr>
          <p:cNvSpPr/>
          <p:nvPr/>
        </p:nvSpPr>
        <p:spPr>
          <a:xfrm>
            <a:off x="671509" y="1473667"/>
            <a:ext cx="8150787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PE" sz="2800" i="1" dirty="0"/>
              <a:t>Machine </a:t>
            </a:r>
            <a:r>
              <a:rPr lang="es-PE" sz="2800" i="1" dirty="0" err="1"/>
              <a:t>Learning</a:t>
            </a:r>
            <a:r>
              <a:rPr lang="es-PE" sz="2800" i="1" dirty="0"/>
              <a:t> es un conjunto de </a:t>
            </a:r>
            <a:r>
              <a:rPr lang="es-PE" sz="2800" b="1" i="1" dirty="0"/>
              <a:t>técnicas</a:t>
            </a:r>
            <a:r>
              <a:rPr lang="es-PE" sz="2800" i="1" dirty="0"/>
              <a:t> que ayudan a manejar </a:t>
            </a:r>
            <a:r>
              <a:rPr lang="es-PE" sz="2800" b="1" i="1" dirty="0"/>
              <a:t>gran volumen de datos</a:t>
            </a:r>
            <a:r>
              <a:rPr lang="es-PE" sz="2800" i="1" dirty="0"/>
              <a:t> de la manera más inteligente (mediante el desarrollo de algoritmos) para </a:t>
            </a:r>
            <a:r>
              <a:rPr lang="es-PE" sz="2800" b="1" i="1" dirty="0"/>
              <a:t>generar conocimientos </a:t>
            </a:r>
            <a:r>
              <a:rPr lang="es-PE" sz="2800" i="1" dirty="0"/>
              <a:t>accionables que </a:t>
            </a:r>
            <a:r>
              <a:rPr lang="es-PE" sz="2800" b="1" i="1" dirty="0"/>
              <a:t>generen valor</a:t>
            </a:r>
            <a:r>
              <a:rPr lang="es-PE" sz="2800" i="1" dirty="0"/>
              <a:t>.</a:t>
            </a:r>
            <a:endParaRPr lang="es-PE" sz="2800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8E6283FF-63E0-4DC3-B6B6-2334210813F3}"/>
              </a:ext>
            </a:extLst>
          </p:cNvPr>
          <p:cNvSpPr txBox="1"/>
          <p:nvPr/>
        </p:nvSpPr>
        <p:spPr>
          <a:xfrm>
            <a:off x="207168" y="4572001"/>
            <a:ext cx="39147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b="1" i="1" cap="all" dirty="0"/>
              <a:t>KUNAL JAIN </a:t>
            </a:r>
            <a:r>
              <a:rPr lang="es-PE" b="1" cap="all" dirty="0"/>
              <a:t>, </a:t>
            </a:r>
            <a:r>
              <a:rPr lang="es-PE" dirty="0"/>
              <a:t>11 DE JUNIO DE 2015</a:t>
            </a:r>
          </a:p>
        </p:txBody>
      </p:sp>
    </p:spTree>
    <p:extLst>
      <p:ext uri="{BB962C8B-B14F-4D97-AF65-F5344CB8AC3E}">
        <p14:creationId xmlns:p14="http://schemas.microsoft.com/office/powerpoint/2010/main" val="31930830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4" name="Shape 3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6400" y="267700"/>
            <a:ext cx="485896" cy="50610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ángulo 1"/>
          <p:cNvSpPr/>
          <p:nvPr/>
        </p:nvSpPr>
        <p:spPr>
          <a:xfrm>
            <a:off x="1205712" y="622649"/>
            <a:ext cx="2486578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Aplicaciones</a:t>
            </a:r>
            <a:endParaRPr lang="es-ES" sz="32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4100" name="Picture 4" descr="Resultado de imagen para Reconocimiento de ImÃ¡genes machine learni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7799" y="2546122"/>
            <a:ext cx="1055687" cy="1055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Resultado de imagen para clientes potenciale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1848" y="3487584"/>
            <a:ext cx="1774825" cy="1505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Imagen relacionada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5333" y="915036"/>
            <a:ext cx="2282833" cy="1491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/>
          <p:cNvSpPr txBox="1"/>
          <p:nvPr/>
        </p:nvSpPr>
        <p:spPr>
          <a:xfrm>
            <a:off x="321217" y="1427726"/>
            <a:ext cx="3844322" cy="37548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PE" dirty="0"/>
              <a:t>Segmentación de clientes potenciales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P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PE" dirty="0"/>
              <a:t>Pronóstico de fuga de clientes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P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PE" dirty="0"/>
              <a:t>Detección de fraude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P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PE" dirty="0" err="1"/>
              <a:t>Scoring</a:t>
            </a:r>
            <a:r>
              <a:rPr lang="es-PE" dirty="0"/>
              <a:t> de Riesgos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P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PE" dirty="0"/>
              <a:t>Sistemas de Recomendación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P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PE" dirty="0"/>
              <a:t>Análisis de Sentimientos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P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PE" dirty="0"/>
              <a:t>Reconocimiento de imágenes, voz, video.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P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PE" dirty="0"/>
              <a:t>Detección de intrusos en redes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P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PE" dirty="0"/>
              <a:t>Detección temprana de enfermedades</a:t>
            </a:r>
          </a:p>
        </p:txBody>
      </p:sp>
      <p:pic>
        <p:nvPicPr>
          <p:cNvPr id="4106" name="Picture 10" descr="Imagen relacionada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94" r="20335"/>
          <a:stretch/>
        </p:blipFill>
        <p:spPr bwMode="auto">
          <a:xfrm>
            <a:off x="4168399" y="1626482"/>
            <a:ext cx="1985383" cy="1415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Resultado de imagen para diagnostico clinico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33" t="3125" r="26000" b="11667"/>
          <a:stretch/>
        </p:blipFill>
        <p:spPr bwMode="auto">
          <a:xfrm>
            <a:off x="7239000" y="3568700"/>
            <a:ext cx="1435100" cy="1298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4197135"/>
      </p:ext>
    </p:extLst>
  </p:cSld>
  <p:clrMapOvr>
    <a:masterClrMapping/>
  </p:clrMapOvr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1587</TotalTime>
  <Words>1812</Words>
  <Application>Microsoft Office PowerPoint</Application>
  <PresentationFormat>Presentación en pantalla (16:9)</PresentationFormat>
  <Paragraphs>291</Paragraphs>
  <Slides>35</Slides>
  <Notes>20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35</vt:i4>
      </vt:variant>
    </vt:vector>
  </HeadingPairs>
  <TitlesOfParts>
    <vt:vector size="42" baseType="lpstr">
      <vt:lpstr>Arial</vt:lpstr>
      <vt:lpstr>Lato</vt:lpstr>
      <vt:lpstr>Calibri</vt:lpstr>
      <vt:lpstr>Nunito</vt:lpstr>
      <vt:lpstr>Montserrat</vt:lpstr>
      <vt:lpstr>Wingdings</vt:lpstr>
      <vt:lpstr>Focus</vt:lpstr>
      <vt:lpstr>Presentación de PowerPoint</vt:lpstr>
      <vt:lpstr>Presentación de PowerPoint</vt:lpstr>
      <vt:lpstr>Presentación de PowerPoint</vt:lpstr>
      <vt:lpstr>¿Qué aprenderemos?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Tipos de algoritmos según…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Soluciónlladores</dc:title>
  <dc:creator>Keven Fernandez</dc:creator>
  <cp:lastModifiedBy>Thalia stefany</cp:lastModifiedBy>
  <cp:revision>156</cp:revision>
  <dcterms:modified xsi:type="dcterms:W3CDTF">2018-10-09T17:34:53Z</dcterms:modified>
</cp:coreProperties>
</file>